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7"/>
  </p:notesMasterIdLst>
  <p:handoutMasterIdLst>
    <p:handoutMasterId r:id="rId18"/>
  </p:handoutMasterIdLst>
  <p:sldIdLst>
    <p:sldId id="256" r:id="rId5"/>
    <p:sldId id="300" r:id="rId6"/>
    <p:sldId id="293" r:id="rId7"/>
    <p:sldId id="308" r:id="rId8"/>
    <p:sldId id="309" r:id="rId9"/>
    <p:sldId id="310" r:id="rId10"/>
    <p:sldId id="314" r:id="rId11"/>
    <p:sldId id="315" r:id="rId12"/>
    <p:sldId id="316" r:id="rId13"/>
    <p:sldId id="318" r:id="rId14"/>
    <p:sldId id="319" r:id="rId15"/>
    <p:sldId id="27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52"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3725" autoAdjust="0"/>
  </p:normalViewPr>
  <p:slideViewPr>
    <p:cSldViewPr snapToGrid="0">
      <p:cViewPr>
        <p:scale>
          <a:sx n="66" d="100"/>
          <a:sy n="66" d="100"/>
        </p:scale>
        <p:origin x="336" y="318"/>
      </p:cViewPr>
      <p:guideLst>
        <p:guide orient="horz" pos="1752"/>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440F78-2C9E-4C7F-818C-B40BB19D3A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ED3FB98-80B9-4155-809A-82659D34A0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818EB1-FF96-47AA-9A30-F1BFF2FFD1F7}" type="datetimeFigureOut">
              <a:rPr lang="en-US" smtClean="0"/>
              <a:t>2/7/2022</a:t>
            </a:fld>
            <a:endParaRPr lang="en-US" dirty="0"/>
          </a:p>
        </p:txBody>
      </p:sp>
      <p:sp>
        <p:nvSpPr>
          <p:cNvPr id="4" name="Footer Placeholder 3">
            <a:extLst>
              <a:ext uri="{FF2B5EF4-FFF2-40B4-BE49-F238E27FC236}">
                <a16:creationId xmlns:a16="http://schemas.microsoft.com/office/drawing/2014/main" id="{D8DEF847-3492-4888-9C23-1504238536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9E48C54-2332-4748-9C65-6A27E550C1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F75FB2-D12E-4669-8522-D3E2C7E6DC97}" type="slidenum">
              <a:rPr lang="en-US" smtClean="0"/>
              <a:t>‹#›</a:t>
            </a:fld>
            <a:endParaRPr lang="en-US" dirty="0"/>
          </a:p>
        </p:txBody>
      </p:sp>
    </p:spTree>
    <p:extLst>
      <p:ext uri="{BB962C8B-B14F-4D97-AF65-F5344CB8AC3E}">
        <p14:creationId xmlns:p14="http://schemas.microsoft.com/office/powerpoint/2010/main" val="19969918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4A361-7934-4769-9B16-8A939698742C}" type="datetimeFigureOut">
              <a:rPr lang="en-US" smtClean="0"/>
              <a:t>2/7/2022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18E0B9-48E4-499D-93B2-B07D00395BAC}" type="slidenum">
              <a:rPr lang="en-US" smtClean="0"/>
              <a:t>‹#›</a:t>
            </a:fld>
            <a:endParaRPr lang="en-US" dirty="0"/>
          </a:p>
        </p:txBody>
      </p:sp>
    </p:spTree>
    <p:extLst>
      <p:ext uri="{BB962C8B-B14F-4D97-AF65-F5344CB8AC3E}">
        <p14:creationId xmlns:p14="http://schemas.microsoft.com/office/powerpoint/2010/main" val="391404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D3492AC-2023-4442-AF40-53B11C2EF8B5}"/>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145966" y="1008063"/>
            <a:ext cx="5120640" cy="2054388"/>
          </a:xfrm>
        </p:spPr>
        <p:txBody>
          <a:bodyPr anchor="b">
            <a:normAutofit/>
          </a:bodyPr>
          <a:lstStyle>
            <a:lvl1pPr algn="r">
              <a:defRPr sz="5400">
                <a:solidFill>
                  <a:schemeClr val="tx1">
                    <a:lumMod val="65000"/>
                    <a:lumOff val="35000"/>
                  </a:schemeClr>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8098970" y="3105163"/>
            <a:ext cx="3167636" cy="64767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C06C6CB5-A7CF-4AA0-8E61-3C46EFA04157}"/>
              </a:ext>
              <a:ext uri="{C183D7F6-B498-43B3-948B-1728B52AA6E4}">
                <adec:decorative xmlns:adec="http://schemas.microsoft.com/office/drawing/2017/decorative" val="1"/>
              </a:ext>
            </a:extLst>
          </p:cNvPr>
          <p:cNvSpPr>
            <a:spLocks noGrp="1"/>
          </p:cNvSpPr>
          <p:nvPr>
            <p:ph type="pic" sz="quarter" idx="23" hasCustomPrompt="1"/>
          </p:nvPr>
        </p:nvSpPr>
        <p:spPr>
          <a:xfrm>
            <a:off x="1524" y="4572000"/>
            <a:ext cx="12188952" cy="2286000"/>
          </a:xfrm>
          <a:solidFill>
            <a:schemeClr val="accent6"/>
          </a:solidFill>
        </p:spPr>
        <p:txBody>
          <a:bodyPr anchor="b"/>
          <a:lstStyle>
            <a:lvl1pPr marL="0" indent="0">
              <a:buNone/>
              <a:defRPr/>
            </a:lvl1pPr>
          </a:lstStyle>
          <a:p>
            <a:r>
              <a:rPr lang="en-US" dirty="0"/>
              <a:t>Click to add picture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58305" y="1696389"/>
            <a:ext cx="3210331" cy="3647605"/>
          </a:xfrm>
          <a:solidFill>
            <a:schemeClr val="bg1"/>
          </a:solidFill>
          <a:ln w="12700">
            <a:solidFill>
              <a:schemeClr val="tx2">
                <a:lumMod val="20000"/>
                <a:lumOff val="80000"/>
              </a:schemeClr>
            </a:solidFill>
          </a:ln>
        </p:spPr>
        <p:txBody>
          <a:bodyPr lIns="91440" tIns="457200">
            <a:noAutofit/>
          </a:bodyPr>
          <a:lstStyle>
            <a:lvl1pPr marL="0" indent="0" algn="ctr">
              <a:buNone/>
              <a:defRPr sz="3200" b="0">
                <a:solidFill>
                  <a:schemeClr val="accent4"/>
                </a:solidFill>
                <a:latin typeface="+mj-lt"/>
              </a:defRPr>
            </a:lvl1pPr>
          </a:lstStyle>
          <a:p>
            <a:pPr lvl="0"/>
            <a:r>
              <a:rPr lang="en-US" dirty="0"/>
              <a:t>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bg1"/>
                </a:solidFill>
              </a:defRPr>
            </a:lvl1pPr>
          </a:lstStyle>
          <a:p>
            <a:r>
              <a:rPr lang="en-US" dirty="0"/>
              <a:t>20XX</a:t>
            </a:r>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516628"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765548"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lvl1pPr>
              <a:defRPr>
                <a:solidFill>
                  <a:schemeClr val="bg1"/>
                </a:solidFill>
              </a:defRPr>
            </a:lvl1pPr>
          </a:lstStyle>
          <a:p>
            <a:r>
              <a:rPr lang="en-US" dirty="0"/>
              <a:t>Pitch deck title</a:t>
            </a:r>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48764"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377130"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072585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466593" y="2207455"/>
            <a:ext cx="1351811"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p>
        </p:txBody>
      </p:sp>
      <p:sp>
        <p:nvSpPr>
          <p:cNvPr id="22" name="Text Placeholder 3">
            <a:extLst>
              <a:ext uri="{FF2B5EF4-FFF2-40B4-BE49-F238E27FC236}">
                <a16:creationId xmlns:a16="http://schemas.microsoft.com/office/drawing/2014/main" id="{98516B14-EF29-444F-82DA-19F5011C7DD4}"/>
              </a:ext>
            </a:extLst>
          </p:cNvPr>
          <p:cNvSpPr>
            <a:spLocks noGrp="1"/>
          </p:cNvSpPr>
          <p:nvPr>
            <p:ph type="body" sz="quarter" idx="34" hasCustomPrompt="1"/>
          </p:nvPr>
        </p:nvSpPr>
        <p:spPr>
          <a:xfrm>
            <a:off x="2466592" y="3559605"/>
            <a:ext cx="1353313"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2</a:t>
            </a:r>
            <a:endParaRPr lang="en-ZA" dirty="0"/>
          </a:p>
        </p:txBody>
      </p:sp>
      <p:sp>
        <p:nvSpPr>
          <p:cNvPr id="23" name="Text Placeholder 3">
            <a:extLst>
              <a:ext uri="{FF2B5EF4-FFF2-40B4-BE49-F238E27FC236}">
                <a16:creationId xmlns:a16="http://schemas.microsoft.com/office/drawing/2014/main" id="{BFDD67D8-D69E-405B-825C-A9AF88C1A80A}"/>
              </a:ext>
            </a:extLst>
          </p:cNvPr>
          <p:cNvSpPr>
            <a:spLocks noGrp="1"/>
          </p:cNvSpPr>
          <p:nvPr>
            <p:ph type="body" sz="quarter" idx="35" hasCustomPrompt="1"/>
          </p:nvPr>
        </p:nvSpPr>
        <p:spPr>
          <a:xfrm>
            <a:off x="2466592" y="4905756"/>
            <a:ext cx="1353314"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3</a:t>
            </a:r>
            <a:endParaRPr lang="en-ZA"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9" name="Picture Placeholder 8">
            <a:extLst>
              <a:ext uri="{FF2B5EF4-FFF2-40B4-BE49-F238E27FC236}">
                <a16:creationId xmlns:a16="http://schemas.microsoft.com/office/drawing/2014/main" id="{E3354A33-C884-44F0-A320-DF2EBA500D10}"/>
              </a:ext>
            </a:extLst>
          </p:cNvPr>
          <p:cNvSpPr>
            <a:spLocks noGrp="1"/>
          </p:cNvSpPr>
          <p:nvPr>
            <p:ph type="pic" sz="quarter" idx="36"/>
          </p:nvPr>
        </p:nvSpPr>
        <p:spPr>
          <a:xfrm>
            <a:off x="1371600" y="220288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28" name="Picture Placeholder 8">
            <a:extLst>
              <a:ext uri="{FF2B5EF4-FFF2-40B4-BE49-F238E27FC236}">
                <a16:creationId xmlns:a16="http://schemas.microsoft.com/office/drawing/2014/main" id="{7AF29B8F-D39A-4F3A-909A-9D298FB7224E}"/>
              </a:ext>
            </a:extLst>
          </p:cNvPr>
          <p:cNvSpPr>
            <a:spLocks noGrp="1"/>
          </p:cNvSpPr>
          <p:nvPr>
            <p:ph type="pic" sz="quarter" idx="39"/>
          </p:nvPr>
        </p:nvSpPr>
        <p:spPr>
          <a:xfrm>
            <a:off x="1371600" y="355503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31" name="Picture Placeholder 8">
            <a:extLst>
              <a:ext uri="{FF2B5EF4-FFF2-40B4-BE49-F238E27FC236}">
                <a16:creationId xmlns:a16="http://schemas.microsoft.com/office/drawing/2014/main" id="{83A1C8AA-5F7D-4C12-9724-97F4B72D8A78}"/>
              </a:ext>
            </a:extLst>
          </p:cNvPr>
          <p:cNvSpPr>
            <a:spLocks noGrp="1"/>
          </p:cNvSpPr>
          <p:nvPr>
            <p:ph type="pic" sz="quarter" idx="42"/>
          </p:nvPr>
        </p:nvSpPr>
        <p:spPr>
          <a:xfrm>
            <a:off x="1371600" y="4901184"/>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14" name="Text Placeholder 9">
            <a:extLst>
              <a:ext uri="{FF2B5EF4-FFF2-40B4-BE49-F238E27FC236}">
                <a16:creationId xmlns:a16="http://schemas.microsoft.com/office/drawing/2014/main" id="{19BE8230-B656-44E2-9319-E1464125040B}"/>
              </a:ext>
            </a:extLst>
          </p:cNvPr>
          <p:cNvSpPr>
            <a:spLocks noGrp="1"/>
          </p:cNvSpPr>
          <p:nvPr>
            <p:ph type="body" sz="quarter" idx="28" hasCustomPrompt="1"/>
          </p:nvPr>
        </p:nvSpPr>
        <p:spPr>
          <a:xfrm>
            <a:off x="3813048" y="220745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4" name="Text Placeholder 9">
            <a:extLst>
              <a:ext uri="{FF2B5EF4-FFF2-40B4-BE49-F238E27FC236}">
                <a16:creationId xmlns:a16="http://schemas.microsoft.com/office/drawing/2014/main" id="{4ADD189D-5EFF-456A-9AEB-E8DB34527420}"/>
              </a:ext>
            </a:extLst>
          </p:cNvPr>
          <p:cNvSpPr>
            <a:spLocks noGrp="1"/>
          </p:cNvSpPr>
          <p:nvPr>
            <p:ph type="body" sz="quarter" idx="37" hasCustomPrompt="1"/>
          </p:nvPr>
        </p:nvSpPr>
        <p:spPr>
          <a:xfrm>
            <a:off x="3813048" y="355960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9" name="Text Placeholder 9">
            <a:extLst>
              <a:ext uri="{FF2B5EF4-FFF2-40B4-BE49-F238E27FC236}">
                <a16:creationId xmlns:a16="http://schemas.microsoft.com/office/drawing/2014/main" id="{53862BA6-E42C-4C58-871B-8705122D6689}"/>
              </a:ext>
            </a:extLst>
          </p:cNvPr>
          <p:cNvSpPr>
            <a:spLocks noGrp="1"/>
          </p:cNvSpPr>
          <p:nvPr>
            <p:ph type="body" sz="quarter" idx="40" hasCustomPrompt="1"/>
          </p:nvPr>
        </p:nvSpPr>
        <p:spPr>
          <a:xfrm>
            <a:off x="3813048" y="4905756"/>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19" name="Content Placeholder 3">
            <a:extLst>
              <a:ext uri="{FF2B5EF4-FFF2-40B4-BE49-F238E27FC236}">
                <a16:creationId xmlns:a16="http://schemas.microsoft.com/office/drawing/2014/main" id="{B1F9D630-F36F-43B5-B6A8-62245E084CAB}"/>
              </a:ext>
            </a:extLst>
          </p:cNvPr>
          <p:cNvSpPr>
            <a:spLocks noGrp="1"/>
          </p:cNvSpPr>
          <p:nvPr>
            <p:ph sz="half" idx="2" hasCustomPrompt="1"/>
          </p:nvPr>
        </p:nvSpPr>
        <p:spPr>
          <a:xfrm>
            <a:off x="7470648" y="220745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27" name="Content Placeholder 3">
            <a:extLst>
              <a:ext uri="{FF2B5EF4-FFF2-40B4-BE49-F238E27FC236}">
                <a16:creationId xmlns:a16="http://schemas.microsoft.com/office/drawing/2014/main" id="{C670C5D6-AD2E-415C-BAFE-A8239C15159E}"/>
              </a:ext>
            </a:extLst>
          </p:cNvPr>
          <p:cNvSpPr>
            <a:spLocks noGrp="1"/>
          </p:cNvSpPr>
          <p:nvPr>
            <p:ph sz="half" idx="38" hasCustomPrompt="1"/>
          </p:nvPr>
        </p:nvSpPr>
        <p:spPr>
          <a:xfrm>
            <a:off x="7470648" y="355960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30" name="Content Placeholder 3">
            <a:extLst>
              <a:ext uri="{FF2B5EF4-FFF2-40B4-BE49-F238E27FC236}">
                <a16:creationId xmlns:a16="http://schemas.microsoft.com/office/drawing/2014/main" id="{26DDBF97-B5FA-415C-9E0D-A4A556C40805}"/>
              </a:ext>
            </a:extLst>
          </p:cNvPr>
          <p:cNvSpPr>
            <a:spLocks noGrp="1"/>
          </p:cNvSpPr>
          <p:nvPr>
            <p:ph sz="half" idx="41" hasCustomPrompt="1"/>
          </p:nvPr>
        </p:nvSpPr>
        <p:spPr>
          <a:xfrm>
            <a:off x="7470648" y="4905756"/>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17" name="Date Placeholder 1">
            <a:extLst>
              <a:ext uri="{FF2B5EF4-FFF2-40B4-BE49-F238E27FC236}">
                <a16:creationId xmlns:a16="http://schemas.microsoft.com/office/drawing/2014/main" id="{8408DD66-4FD2-41B2-AD2E-24ADA0398198}"/>
              </a:ext>
            </a:extLst>
          </p:cNvPr>
          <p:cNvSpPr>
            <a:spLocks noGrp="1"/>
          </p:cNvSpPr>
          <p:nvPr>
            <p:ph type="dt" sz="half" idx="43"/>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321540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4992992" y="2232908"/>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708728" y="3494402"/>
            <a:ext cx="2194560" cy="274320"/>
          </a:xfrm>
        </p:spPr>
        <p:txBody>
          <a:bodyPr>
            <a:noAutofit/>
          </a:bodyPr>
          <a:lstStyle>
            <a:lvl1pPr marL="0" indent="0" algn="l">
              <a:buFont typeface="Arial" panose="020B0604020202020204" pitchFamily="34" charset="0"/>
              <a:buNone/>
              <a:defRPr sz="1200" b="1">
                <a:solidFill>
                  <a:schemeClr val="accent4"/>
                </a:solidFill>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10732" y="3494402"/>
            <a:ext cx="2194560" cy="274320"/>
          </a:xfrm>
        </p:spPr>
        <p:txBody>
          <a:bodyPr>
            <a:noAutofit/>
          </a:bodyPr>
          <a:lstStyle>
            <a:lvl1pPr marL="0" indent="0" algn="r">
              <a:buFont typeface="Arial" panose="020B0604020202020204" pitchFamily="34" charset="0"/>
              <a:buNone/>
              <a:defRPr sz="1200" b="1">
                <a:solidFill>
                  <a:schemeClr val="accent4"/>
                </a:solidFill>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4992992" y="5287722"/>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grpSp>
        <p:nvGrpSpPr>
          <p:cNvPr id="3" name="Group 2">
            <a:extLst>
              <a:ext uri="{FF2B5EF4-FFF2-40B4-BE49-F238E27FC236}">
                <a16:creationId xmlns:a16="http://schemas.microsoft.com/office/drawing/2014/main" id="{37F7357E-EB66-4B24-BD83-CDF02BFEB8AD}"/>
              </a:ext>
              <a:ext uri="{C183D7F6-B498-43B3-948B-1728B52AA6E4}">
                <adec:decorative xmlns:adec="http://schemas.microsoft.com/office/drawing/2017/decorative" val="1"/>
              </a:ext>
            </a:extLst>
          </p:cNvPr>
          <p:cNvGrpSpPr/>
          <p:nvPr userDrawn="1"/>
        </p:nvGrpSpPr>
        <p:grpSpPr>
          <a:xfrm>
            <a:off x="767923" y="2586939"/>
            <a:ext cx="10677317" cy="2637195"/>
            <a:chOff x="767923" y="2586939"/>
            <a:chExt cx="10677317" cy="2637195"/>
          </a:xfrm>
        </p:grpSpPr>
        <p:sp>
          <p:nvSpPr>
            <p:cNvPr id="26" name="Freeform: Shape 25">
              <a:extLst>
                <a:ext uri="{FF2B5EF4-FFF2-40B4-BE49-F238E27FC236}">
                  <a16:creationId xmlns:a16="http://schemas.microsoft.com/office/drawing/2014/main" id="{E5CC96AF-1ECA-45C5-A903-6341850289F9}"/>
                </a:ext>
              </a:extLst>
            </p:cNvPr>
            <p:cNvSpPr/>
            <p:nvPr userDrawn="1"/>
          </p:nvSpPr>
          <p:spPr>
            <a:xfrm>
              <a:off x="6098501" y="2586991"/>
              <a:ext cx="46095" cy="1231565"/>
            </a:xfrm>
            <a:custGeom>
              <a:avLst/>
              <a:gdLst>
                <a:gd name="connsiteX0" fmla="*/ 375 w 46095"/>
                <a:gd name="connsiteY0" fmla="*/ 0 h 1231565"/>
                <a:gd name="connsiteX1" fmla="*/ 46095 w 46095"/>
                <a:gd name="connsiteY1" fmla="*/ 114776 h 1231565"/>
                <a:gd name="connsiteX2" fmla="*/ 46095 w 46095"/>
                <a:gd name="connsiteY2" fmla="*/ 1231565 h 1231565"/>
                <a:gd name="connsiteX3" fmla="*/ 0 w 46095"/>
                <a:gd name="connsiteY3" fmla="*/ 1231565 h 1231565"/>
                <a:gd name="connsiteX4" fmla="*/ 0 w 46095"/>
                <a:gd name="connsiteY4" fmla="*/ 942 h 1231565"/>
                <a:gd name="connsiteX5" fmla="*/ 375 w 46095"/>
                <a:gd name="connsiteY5" fmla="*/ 0 h 1231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95" h="1231565">
                  <a:moveTo>
                    <a:pt x="375" y="0"/>
                  </a:moveTo>
                  <a:lnTo>
                    <a:pt x="46095" y="114776"/>
                  </a:lnTo>
                  <a:lnTo>
                    <a:pt x="46095" y="1231565"/>
                  </a:lnTo>
                  <a:lnTo>
                    <a:pt x="0" y="1231565"/>
                  </a:lnTo>
                  <a:lnTo>
                    <a:pt x="0" y="942"/>
                  </a:lnTo>
                  <a:lnTo>
                    <a:pt x="37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07574821-21A4-483A-9824-B9CB9EC4B770}"/>
                </a:ext>
              </a:extLst>
            </p:cNvPr>
            <p:cNvSpPr/>
            <p:nvPr userDrawn="1"/>
          </p:nvSpPr>
          <p:spPr>
            <a:xfrm>
              <a:off x="6053156" y="3818555"/>
              <a:ext cx="45345" cy="97190"/>
            </a:xfrm>
            <a:custGeom>
              <a:avLst/>
              <a:gdLst>
                <a:gd name="connsiteX0" fmla="*/ 0 w 45345"/>
                <a:gd name="connsiteY0" fmla="*/ 0 h 97190"/>
                <a:gd name="connsiteX1" fmla="*/ 45345 w 45345"/>
                <a:gd name="connsiteY1" fmla="*/ 0 h 97190"/>
                <a:gd name="connsiteX2" fmla="*/ 45345 w 45345"/>
                <a:gd name="connsiteY2" fmla="*/ 97190 h 97190"/>
                <a:gd name="connsiteX3" fmla="*/ 0 w 45345"/>
                <a:gd name="connsiteY3" fmla="*/ 97190 h 97190"/>
                <a:gd name="connsiteX4" fmla="*/ 0 w 45345"/>
                <a:gd name="connsiteY4" fmla="*/ 0 h 9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45" h="97190">
                  <a:moveTo>
                    <a:pt x="0" y="0"/>
                  </a:moveTo>
                  <a:lnTo>
                    <a:pt x="45345" y="0"/>
                  </a:lnTo>
                  <a:lnTo>
                    <a:pt x="45345" y="97190"/>
                  </a:lnTo>
                  <a:lnTo>
                    <a:pt x="0" y="971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F8C191E1-94CD-4DEF-9125-7E667370926A}"/>
                </a:ext>
              </a:extLst>
            </p:cNvPr>
            <p:cNvSpPr/>
            <p:nvPr userDrawn="1"/>
          </p:nvSpPr>
          <p:spPr>
            <a:xfrm>
              <a:off x="6098500" y="2586939"/>
              <a:ext cx="111238" cy="1231616"/>
            </a:xfrm>
            <a:custGeom>
              <a:avLst/>
              <a:gdLst>
                <a:gd name="connsiteX0" fmla="*/ 0 w 111238"/>
                <a:gd name="connsiteY0" fmla="*/ 0 h 1231616"/>
                <a:gd name="connsiteX1" fmla="*/ 111238 w 111238"/>
                <a:gd name="connsiteY1" fmla="*/ 0 h 1231616"/>
                <a:gd name="connsiteX2" fmla="*/ 111238 w 111238"/>
                <a:gd name="connsiteY2" fmla="*/ 1231616 h 1231616"/>
                <a:gd name="connsiteX3" fmla="*/ 46095 w 111238"/>
                <a:gd name="connsiteY3" fmla="*/ 1231616 h 1231616"/>
                <a:gd name="connsiteX4" fmla="*/ 46095 w 111238"/>
                <a:gd name="connsiteY4" fmla="*/ 114827 h 1231616"/>
                <a:gd name="connsiteX5" fmla="*/ 375 w 111238"/>
                <a:gd name="connsiteY5" fmla="*/ 51 h 1231616"/>
                <a:gd name="connsiteX6" fmla="*/ 0 w 111238"/>
                <a:gd name="connsiteY6" fmla="*/ 993 h 1231616"/>
                <a:gd name="connsiteX7" fmla="*/ 0 w 111238"/>
                <a:gd name="connsiteY7" fmla="*/ 0 h 12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238" h="1231616">
                  <a:moveTo>
                    <a:pt x="0" y="0"/>
                  </a:moveTo>
                  <a:lnTo>
                    <a:pt x="111238" y="0"/>
                  </a:lnTo>
                  <a:lnTo>
                    <a:pt x="111238" y="1231616"/>
                  </a:lnTo>
                  <a:lnTo>
                    <a:pt x="46095" y="1231616"/>
                  </a:lnTo>
                  <a:lnTo>
                    <a:pt x="46095" y="114827"/>
                  </a:lnTo>
                  <a:lnTo>
                    <a:pt x="375" y="51"/>
                  </a:lnTo>
                  <a:lnTo>
                    <a:pt x="0" y="9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7E6DEF02-ADC5-487F-AA38-28AE410EBEB1}"/>
                </a:ext>
              </a:extLst>
            </p:cNvPr>
            <p:cNvSpPr/>
            <p:nvPr userDrawn="1"/>
          </p:nvSpPr>
          <p:spPr>
            <a:xfrm>
              <a:off x="6053156" y="2587933"/>
              <a:ext cx="36576" cy="12620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7F5BD053-8127-4207-8BB6-88934D1FE4A5}"/>
                </a:ext>
              </a:extLst>
            </p:cNvPr>
            <p:cNvSpPr/>
            <p:nvPr userDrawn="1"/>
          </p:nvSpPr>
          <p:spPr>
            <a:xfrm>
              <a:off x="767923" y="3818556"/>
              <a:ext cx="5349240"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Rectangle 17">
              <a:extLst>
                <a:ext uri="{FF2B5EF4-FFF2-40B4-BE49-F238E27FC236}">
                  <a16:creationId xmlns:a16="http://schemas.microsoft.com/office/drawing/2014/main" id="{06CFD50B-0B31-48EB-8D44-673C8CEC29B7}"/>
                </a:ext>
              </a:extLst>
            </p:cNvPr>
            <p:cNvSpPr/>
            <p:nvPr userDrawn="1"/>
          </p:nvSpPr>
          <p:spPr>
            <a:xfrm>
              <a:off x="6117163" y="3818554"/>
              <a:ext cx="5328077"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3C715010-62CF-4E58-992F-47427FCB0C02}"/>
                </a:ext>
              </a:extLst>
            </p:cNvPr>
            <p:cNvSpPr/>
            <p:nvPr userDrawn="1"/>
          </p:nvSpPr>
          <p:spPr>
            <a:xfrm>
              <a:off x="6053155" y="3852534"/>
              <a:ext cx="36576" cy="13716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7" name="Date Placeholder 1">
            <a:extLst>
              <a:ext uri="{FF2B5EF4-FFF2-40B4-BE49-F238E27FC236}">
                <a16:creationId xmlns:a16="http://schemas.microsoft.com/office/drawing/2014/main" id="{17311117-A0EF-438B-BF68-75DF09D85045}"/>
              </a:ext>
            </a:extLst>
          </p:cNvPr>
          <p:cNvSpPr>
            <a:spLocks noGrp="1"/>
          </p:cNvSpPr>
          <p:nvPr>
            <p:ph type="dt" sz="half" idx="16"/>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7803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838200" y="365125"/>
            <a:ext cx="10515600" cy="1059924"/>
          </a:xfrm>
        </p:spPr>
        <p:txBody>
          <a:bodyPr bIns="91440" anchor="b"/>
          <a:lstStyle>
            <a:lvl1pPr algn="ctr">
              <a:defRPr>
                <a:solidFill>
                  <a:schemeClr val="tx1">
                    <a:lumMod val="50000"/>
                    <a:lumOff val="50000"/>
                  </a:schemeClr>
                </a:solidFill>
              </a:defRPr>
            </a:lvl1pPr>
          </a:lstStyle>
          <a:p>
            <a:r>
              <a:rPr lang="en-US"/>
              <a:t>Click to edit Master title style</a:t>
            </a:r>
            <a:endParaRPr lang="en-US" dirty="0"/>
          </a:p>
        </p:txBody>
      </p:sp>
      <p:sp>
        <p:nvSpPr>
          <p:cNvPr id="13" name="Text Placeholder 2">
            <a:extLst>
              <a:ext uri="{FF2B5EF4-FFF2-40B4-BE49-F238E27FC236}">
                <a16:creationId xmlns:a16="http://schemas.microsoft.com/office/drawing/2014/main" id="{8FDD847D-284F-43B9-91A9-0A2AE4977EE1}"/>
              </a:ext>
            </a:extLst>
          </p:cNvPr>
          <p:cNvSpPr>
            <a:spLocks noGrp="1"/>
          </p:cNvSpPr>
          <p:nvPr>
            <p:ph type="body" idx="1"/>
          </p:nvPr>
        </p:nvSpPr>
        <p:spPr>
          <a:xfrm>
            <a:off x="831850" y="1426525"/>
            <a:ext cx="10515600" cy="457200"/>
          </a:xfrm>
        </p:spPr>
        <p:txBody>
          <a:bodyPr>
            <a:normAutofit/>
          </a:bodyPr>
          <a:lstStyle>
            <a:lvl1pPr marL="0" indent="0" algn="ctr">
              <a:buNone/>
              <a:defRPr sz="20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097280"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3191256"/>
            <a:ext cx="3200400" cy="2465883"/>
          </a:xfrm>
          <a:noFill/>
          <a:ln>
            <a:solidFill>
              <a:schemeClr val="accent2"/>
            </a:solidFill>
          </a:ln>
        </p:spPr>
        <p:txBody>
          <a:bodyPr lIns="182880" tIns="9144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625274"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626864"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53269"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156448"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915863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10" name="Text Placeholder 2">
            <a:extLst>
              <a:ext uri="{FF2B5EF4-FFF2-40B4-BE49-F238E27FC236}">
                <a16:creationId xmlns:a16="http://schemas.microsoft.com/office/drawing/2014/main" id="{0DD8E1C1-2F29-4EF8-B7B9-75E2DC5049C7}"/>
              </a:ext>
            </a:extLst>
          </p:cNvPr>
          <p:cNvSpPr>
            <a:spLocks noGrp="1"/>
          </p:cNvSpPr>
          <p:nvPr>
            <p:ph type="body" idx="13"/>
          </p:nvPr>
        </p:nvSpPr>
        <p:spPr>
          <a:xfrm>
            <a:off x="831850" y="1426525"/>
            <a:ext cx="10515600" cy="457200"/>
          </a:xfrm>
        </p:spPr>
        <p:txBody>
          <a:bodyPr>
            <a:normAutofit/>
          </a:bodyPr>
          <a:lstStyle>
            <a:lvl1pPr marL="0" indent="0" algn="ct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6438"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706438"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67475"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67475"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A8B6EDEE-DE90-436D-BFA9-9709BE86FD0A}"/>
              </a:ext>
            </a:extLst>
          </p:cNvPr>
          <p:cNvSpPr>
            <a:spLocks noGrp="1"/>
          </p:cNvSpPr>
          <p:nvPr>
            <p:ph type="body" sz="quarter" idx="59" hasCustomPrompt="1"/>
          </p:nvPr>
        </p:nvSpPr>
        <p:spPr>
          <a:xfrm>
            <a:off x="2258568" y="2304288"/>
            <a:ext cx="1554480" cy="561975"/>
          </a:xfrm>
          <a:solidFill>
            <a:schemeClr val="accent3"/>
          </a:solidFill>
          <a:ln>
            <a:noFill/>
          </a:ln>
        </p:spPr>
        <p:txBody>
          <a:bodyPr tIns="36000" anchor="ctr" anchorCtr="0">
            <a:normAutofit/>
          </a:bodyPr>
          <a:lstStyle>
            <a:lvl1pPr marL="0" indent="0" algn="ctr">
              <a:lnSpc>
                <a:spcPct val="150000"/>
              </a:lnSpc>
              <a:spcBef>
                <a:spcPts val="3600"/>
              </a:spcBef>
              <a:buNone/>
              <a:defRPr sz="11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5FBFE975-0A80-48E8-AA52-A4674F3B96A7}"/>
              </a:ext>
            </a:extLst>
          </p:cNvPr>
          <p:cNvSpPr>
            <a:spLocks noGrp="1"/>
          </p:cNvSpPr>
          <p:nvPr>
            <p:ph type="body" sz="quarter" idx="33" hasCustomPrompt="1"/>
          </p:nvPr>
        </p:nvSpPr>
        <p:spPr>
          <a:xfrm>
            <a:off x="914399" y="3354712"/>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8BD9D56F-24FE-4F7D-8E40-A0D0AC719791}"/>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D46B7BD9-7D98-4035-8A5E-463BD7C3BF1D}"/>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8AA70B58-94EB-4879-8CBB-F170B13437D5}"/>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7309DED8-0AF6-493B-A2EC-E3C6524C4037}"/>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634511C9-82EE-4918-850A-C11AB497D8C8}"/>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9DFB519F-3772-4743-A8B2-EE749BE7907F}"/>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FF1ED3A9-45CD-4A8C-94E6-BFD948CC06A3}"/>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DF614219-217C-4657-8BF6-1BDE7D2907CA}"/>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CF5EB19D-BC9E-40FA-BC6F-DA9B98DA7DCA}"/>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1E8B9B06-EF32-482E-A7E7-C1BAFE1A45DC}"/>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B243085E-635F-44B9-A90B-BCE5763AD3EB}"/>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5E2D6E88-5F8C-4406-9211-D4A50B968BA2}"/>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CC994534-ACB6-4B33-A7F8-59ED88636D97}"/>
              </a:ext>
            </a:extLst>
          </p:cNvPr>
          <p:cNvSpPr>
            <a:spLocks noGrp="1"/>
          </p:cNvSpPr>
          <p:nvPr>
            <p:ph type="body" sz="quarter" idx="38" hasCustomPrompt="1"/>
          </p:nvPr>
        </p:nvSpPr>
        <p:spPr>
          <a:xfrm>
            <a:off x="914400" y="4292468"/>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BFBFB5AF-B984-48A4-A2D5-B0F9A7168B93}"/>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5920D2EA-A217-4744-834D-D00BD41BD38F}"/>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FD2FC71C-590D-4C50-9D20-D98F73D84422}"/>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AD895D25-09BE-492D-944C-8B0E710ADF19}"/>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F6192086-61CF-42A5-905D-851D1EEBC250}"/>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D1AF556-814F-4B48-B1F0-29450A009046}"/>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EEEE7A48-BA7F-4AD6-948F-8AF34748D377}"/>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1ECC3963-8620-45EA-8E9B-B5ED79CD7A4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8A5FB4BB-2FEF-496A-8E3A-C4D43AE0498C}"/>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A7187E67-FC95-4CA0-9570-815E315916E5}"/>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D03EF82F-F37F-48CB-A978-E3BAD66F5C7D}"/>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5F250D41-02CE-4633-9E26-F722FCA110BB}"/>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8" name="Straight Connector 7">
            <a:extLst>
              <a:ext uri="{FF2B5EF4-FFF2-40B4-BE49-F238E27FC236}">
                <a16:creationId xmlns:a16="http://schemas.microsoft.com/office/drawing/2014/main" id="{711E3559-68CA-437E-BD12-A9953AE1E88F}"/>
              </a:ext>
              <a:ext uri="{C183D7F6-B498-43B3-948B-1728B52AA6E4}">
                <adec:decorative xmlns:adec="http://schemas.microsoft.com/office/drawing/2017/decorative" val="1"/>
              </a:ext>
            </a:extLst>
          </p:cNvPr>
          <p:cNvCxnSpPr/>
          <p:nvPr userDrawn="1"/>
        </p:nvCxnSpPr>
        <p:spPr>
          <a:xfrm>
            <a:off x="940445" y="4069080"/>
            <a:ext cx="1033272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Date Placeholder 1">
            <a:extLst>
              <a:ext uri="{FF2B5EF4-FFF2-40B4-BE49-F238E27FC236}">
                <a16:creationId xmlns:a16="http://schemas.microsoft.com/office/drawing/2014/main" id="{62C0F98D-B2D7-4EDC-ADD0-9B61A901FCEA}"/>
              </a:ext>
            </a:extLst>
          </p:cNvPr>
          <p:cNvSpPr>
            <a:spLocks noGrp="1"/>
          </p:cNvSpPr>
          <p:nvPr>
            <p:ph type="dt" sz="half" idx="60"/>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42866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685925"/>
            <a:ext cx="10515600" cy="40970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option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8402"/>
            <a:ext cx="2286000" cy="356616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5359799"/>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5743005"/>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8798"/>
            <a:ext cx="2286000" cy="356616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8402"/>
            <a:ext cx="2286000" cy="356616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8798"/>
            <a:ext cx="2286000" cy="356616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option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7141"/>
            <a:ext cx="2286000" cy="155448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7537"/>
            <a:ext cx="2286000" cy="155448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3323409"/>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3611203"/>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7141"/>
            <a:ext cx="2286000" cy="155448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7141"/>
            <a:ext cx="2286000" cy="155448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4" name="Picture Placeholder 6">
            <a:extLst>
              <a:ext uri="{FF2B5EF4-FFF2-40B4-BE49-F238E27FC236}">
                <a16:creationId xmlns:a16="http://schemas.microsoft.com/office/drawing/2014/main" id="{27688D91-F8AA-4C0A-BF29-90F8FE202DAC}"/>
              </a:ext>
            </a:extLst>
          </p:cNvPr>
          <p:cNvSpPr>
            <a:spLocks noGrp="1"/>
          </p:cNvSpPr>
          <p:nvPr>
            <p:ph type="pic" sz="quarter" idx="25"/>
          </p:nvPr>
        </p:nvSpPr>
        <p:spPr>
          <a:xfrm>
            <a:off x="1325219" y="4131915"/>
            <a:ext cx="2286000" cy="1554480"/>
          </a:xfrm>
          <a:solidFill>
            <a:schemeClr val="accent6"/>
          </a:solidFill>
        </p:spPr>
        <p:txBody>
          <a:bodyPr/>
          <a:lstStyle/>
          <a:p>
            <a:r>
              <a:rPr lang="en-US"/>
              <a:t>Click icon to add picture</a:t>
            </a:r>
            <a:endParaRPr lang="en-US" dirty="0"/>
          </a:p>
        </p:txBody>
      </p:sp>
      <p:sp>
        <p:nvSpPr>
          <p:cNvPr id="45" name="Text Placeholder 8">
            <a:extLst>
              <a:ext uri="{FF2B5EF4-FFF2-40B4-BE49-F238E27FC236}">
                <a16:creationId xmlns:a16="http://schemas.microsoft.com/office/drawing/2014/main" id="{D9AECBF7-0508-4905-9DF6-C0FF9D9ADA48}"/>
              </a:ext>
            </a:extLst>
          </p:cNvPr>
          <p:cNvSpPr>
            <a:spLocks noGrp="1"/>
          </p:cNvSpPr>
          <p:nvPr>
            <p:ph type="body" sz="quarter" idx="26" hasCustomPrompt="1"/>
          </p:nvPr>
        </p:nvSpPr>
        <p:spPr>
          <a:xfrm>
            <a:off x="1325219"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6" name="Text Placeholder 8">
            <a:extLst>
              <a:ext uri="{FF2B5EF4-FFF2-40B4-BE49-F238E27FC236}">
                <a16:creationId xmlns:a16="http://schemas.microsoft.com/office/drawing/2014/main" id="{A7F920A3-CA67-4CD0-A639-1CE803DE26F8}"/>
              </a:ext>
            </a:extLst>
          </p:cNvPr>
          <p:cNvSpPr>
            <a:spLocks noGrp="1"/>
          </p:cNvSpPr>
          <p:nvPr>
            <p:ph type="body" sz="quarter" idx="27" hasCustomPrompt="1"/>
          </p:nvPr>
        </p:nvSpPr>
        <p:spPr>
          <a:xfrm>
            <a:off x="1325219"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7" name="Picture Placeholder 6">
            <a:extLst>
              <a:ext uri="{FF2B5EF4-FFF2-40B4-BE49-F238E27FC236}">
                <a16:creationId xmlns:a16="http://schemas.microsoft.com/office/drawing/2014/main" id="{463E2C69-9A20-4A90-8F45-4EE6CFD469B6}"/>
              </a:ext>
            </a:extLst>
          </p:cNvPr>
          <p:cNvSpPr>
            <a:spLocks noGrp="1"/>
          </p:cNvSpPr>
          <p:nvPr>
            <p:ph type="pic" sz="quarter" idx="28"/>
          </p:nvPr>
        </p:nvSpPr>
        <p:spPr>
          <a:xfrm>
            <a:off x="3743740" y="4132311"/>
            <a:ext cx="2286000" cy="1554480"/>
          </a:xfrm>
          <a:solidFill>
            <a:schemeClr val="accent6"/>
          </a:solidFill>
        </p:spPr>
        <p:txBody>
          <a:bodyPr/>
          <a:lstStyle/>
          <a:p>
            <a:r>
              <a:rPr lang="en-US"/>
              <a:t>Click icon to add picture</a:t>
            </a:r>
            <a:endParaRPr lang="en-US" dirty="0"/>
          </a:p>
        </p:txBody>
      </p:sp>
      <p:sp>
        <p:nvSpPr>
          <p:cNvPr id="48" name="Text Placeholder 8">
            <a:extLst>
              <a:ext uri="{FF2B5EF4-FFF2-40B4-BE49-F238E27FC236}">
                <a16:creationId xmlns:a16="http://schemas.microsoft.com/office/drawing/2014/main" id="{D33409A7-C60B-4AD7-AFDF-23C2F042CECE}"/>
              </a:ext>
            </a:extLst>
          </p:cNvPr>
          <p:cNvSpPr>
            <a:spLocks noGrp="1"/>
          </p:cNvSpPr>
          <p:nvPr>
            <p:ph type="body" sz="quarter" idx="29" hasCustomPrompt="1"/>
          </p:nvPr>
        </p:nvSpPr>
        <p:spPr>
          <a:xfrm>
            <a:off x="3743740" y="573818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9" name="Text Placeholder 8">
            <a:extLst>
              <a:ext uri="{FF2B5EF4-FFF2-40B4-BE49-F238E27FC236}">
                <a16:creationId xmlns:a16="http://schemas.microsoft.com/office/drawing/2014/main" id="{4870155B-647D-44E9-AE54-24D2BB2404BF}"/>
              </a:ext>
            </a:extLst>
          </p:cNvPr>
          <p:cNvSpPr>
            <a:spLocks noGrp="1"/>
          </p:cNvSpPr>
          <p:nvPr>
            <p:ph type="body" sz="quarter" idx="30" hasCustomPrompt="1"/>
          </p:nvPr>
        </p:nvSpPr>
        <p:spPr>
          <a:xfrm>
            <a:off x="3743740" y="602597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0" name="Picture Placeholder 6">
            <a:extLst>
              <a:ext uri="{FF2B5EF4-FFF2-40B4-BE49-F238E27FC236}">
                <a16:creationId xmlns:a16="http://schemas.microsoft.com/office/drawing/2014/main" id="{3876D40F-6DE8-45F1-B56E-986312109BAC}"/>
              </a:ext>
            </a:extLst>
          </p:cNvPr>
          <p:cNvSpPr>
            <a:spLocks noGrp="1"/>
          </p:cNvSpPr>
          <p:nvPr>
            <p:ph type="pic" sz="quarter" idx="31"/>
          </p:nvPr>
        </p:nvSpPr>
        <p:spPr>
          <a:xfrm>
            <a:off x="6162261" y="4131915"/>
            <a:ext cx="2286000" cy="1554480"/>
          </a:xfrm>
          <a:solidFill>
            <a:schemeClr val="accent6"/>
          </a:solidFill>
        </p:spPr>
        <p:txBody>
          <a:bodyPr/>
          <a:lstStyle/>
          <a:p>
            <a:r>
              <a:rPr lang="en-US"/>
              <a:t>Click icon to add picture</a:t>
            </a:r>
            <a:endParaRPr lang="en-US" dirty="0"/>
          </a:p>
        </p:txBody>
      </p:sp>
      <p:sp>
        <p:nvSpPr>
          <p:cNvPr id="51" name="Text Placeholder 8">
            <a:extLst>
              <a:ext uri="{FF2B5EF4-FFF2-40B4-BE49-F238E27FC236}">
                <a16:creationId xmlns:a16="http://schemas.microsoft.com/office/drawing/2014/main" id="{D0A39ABE-EF7B-477F-A346-C5CDA9F5D63A}"/>
              </a:ext>
            </a:extLst>
          </p:cNvPr>
          <p:cNvSpPr>
            <a:spLocks noGrp="1"/>
          </p:cNvSpPr>
          <p:nvPr>
            <p:ph type="body" sz="quarter" idx="32" hasCustomPrompt="1"/>
          </p:nvPr>
        </p:nvSpPr>
        <p:spPr>
          <a:xfrm>
            <a:off x="6162261"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2" name="Text Placeholder 8">
            <a:extLst>
              <a:ext uri="{FF2B5EF4-FFF2-40B4-BE49-F238E27FC236}">
                <a16:creationId xmlns:a16="http://schemas.microsoft.com/office/drawing/2014/main" id="{7787A6CA-4AF6-46F5-BA39-50F328D9A86E}"/>
              </a:ext>
            </a:extLst>
          </p:cNvPr>
          <p:cNvSpPr>
            <a:spLocks noGrp="1"/>
          </p:cNvSpPr>
          <p:nvPr>
            <p:ph type="body" sz="quarter" idx="33" hasCustomPrompt="1"/>
          </p:nvPr>
        </p:nvSpPr>
        <p:spPr>
          <a:xfrm>
            <a:off x="6162261"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3" name="Picture Placeholder 6">
            <a:extLst>
              <a:ext uri="{FF2B5EF4-FFF2-40B4-BE49-F238E27FC236}">
                <a16:creationId xmlns:a16="http://schemas.microsoft.com/office/drawing/2014/main" id="{EC171A7C-639D-47C1-A626-7E4772629B28}"/>
              </a:ext>
            </a:extLst>
          </p:cNvPr>
          <p:cNvSpPr>
            <a:spLocks noGrp="1"/>
          </p:cNvSpPr>
          <p:nvPr>
            <p:ph type="pic" sz="quarter" idx="34"/>
          </p:nvPr>
        </p:nvSpPr>
        <p:spPr>
          <a:xfrm>
            <a:off x="8580782" y="4131915"/>
            <a:ext cx="2286000" cy="1554480"/>
          </a:xfrm>
          <a:solidFill>
            <a:schemeClr val="accent6"/>
          </a:solidFill>
        </p:spPr>
        <p:txBody>
          <a:bodyPr/>
          <a:lstStyle/>
          <a:p>
            <a:r>
              <a:rPr lang="en-US"/>
              <a:t>Click icon to add picture</a:t>
            </a:r>
            <a:endParaRPr lang="en-US" dirty="0"/>
          </a:p>
        </p:txBody>
      </p:sp>
      <p:sp>
        <p:nvSpPr>
          <p:cNvPr id="54" name="Text Placeholder 8">
            <a:extLst>
              <a:ext uri="{FF2B5EF4-FFF2-40B4-BE49-F238E27FC236}">
                <a16:creationId xmlns:a16="http://schemas.microsoft.com/office/drawing/2014/main" id="{674313BD-D2AD-4F0E-96FE-469C176818BD}"/>
              </a:ext>
            </a:extLst>
          </p:cNvPr>
          <p:cNvSpPr>
            <a:spLocks noGrp="1"/>
          </p:cNvSpPr>
          <p:nvPr>
            <p:ph type="body" sz="quarter" idx="35" hasCustomPrompt="1"/>
          </p:nvPr>
        </p:nvSpPr>
        <p:spPr>
          <a:xfrm>
            <a:off x="8580782"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5" name="Text Placeholder 8">
            <a:extLst>
              <a:ext uri="{FF2B5EF4-FFF2-40B4-BE49-F238E27FC236}">
                <a16:creationId xmlns:a16="http://schemas.microsoft.com/office/drawing/2014/main" id="{7141AE4E-36D0-4176-9FCB-E5803788939E}"/>
              </a:ext>
            </a:extLst>
          </p:cNvPr>
          <p:cNvSpPr>
            <a:spLocks noGrp="1"/>
          </p:cNvSpPr>
          <p:nvPr>
            <p:ph type="body" sz="quarter" idx="36" hasCustomPrompt="1"/>
          </p:nvPr>
        </p:nvSpPr>
        <p:spPr>
          <a:xfrm>
            <a:off x="8580782"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074016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01F6AC7C-4EFC-4C76-8784-963130151FD5}"/>
              </a:ext>
            </a:extLst>
          </p:cNvPr>
          <p:cNvSpPr>
            <a:spLocks noGrp="1"/>
          </p:cNvSpPr>
          <p:nvPr>
            <p:ph sz="quarter" idx="28" hasCustomPrompt="1"/>
          </p:nvPr>
        </p:nvSpPr>
        <p:spPr>
          <a:xfrm>
            <a:off x="1137509" y="1859777"/>
            <a:ext cx="1819656" cy="1517904"/>
          </a:xfrm>
        </p:spPr>
        <p:txBody>
          <a:bodyPr anchor="ctr">
            <a:normAutofit/>
          </a:bodyPr>
          <a:lstStyle>
            <a:lvl1pPr marL="0" indent="0" algn="ctr">
              <a:buNone/>
              <a:defRPr sz="1800"/>
            </a:lvl1pPr>
          </a:lstStyle>
          <a:p>
            <a:pPr lvl="0"/>
            <a:r>
              <a:rPr lang="en-US" dirty="0"/>
              <a:t>Add content</a:t>
            </a:r>
          </a:p>
        </p:txBody>
      </p:sp>
      <p:sp>
        <p:nvSpPr>
          <p:cNvPr id="8" name="Text Placeholder 7">
            <a:extLst>
              <a:ext uri="{FF2B5EF4-FFF2-40B4-BE49-F238E27FC236}">
                <a16:creationId xmlns:a16="http://schemas.microsoft.com/office/drawing/2014/main" id="{02AED95B-59A7-4359-BD74-24F920F7153F}"/>
              </a:ext>
            </a:extLst>
          </p:cNvPr>
          <p:cNvSpPr>
            <a:spLocks noGrp="1"/>
          </p:cNvSpPr>
          <p:nvPr>
            <p:ph type="body" sz="quarter" idx="13" hasCustomPrompt="1"/>
          </p:nvPr>
        </p:nvSpPr>
        <p:spPr>
          <a:xfrm>
            <a:off x="1018637"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9" name="Text Placeholder 7">
            <a:extLst>
              <a:ext uri="{FF2B5EF4-FFF2-40B4-BE49-F238E27FC236}">
                <a16:creationId xmlns:a16="http://schemas.microsoft.com/office/drawing/2014/main" id="{286DAE13-A93D-453A-8164-3F1E97F8F24B}"/>
              </a:ext>
            </a:extLst>
          </p:cNvPr>
          <p:cNvSpPr>
            <a:spLocks noGrp="1"/>
          </p:cNvSpPr>
          <p:nvPr>
            <p:ph type="body" sz="quarter" idx="14" hasCustomPrompt="1"/>
          </p:nvPr>
        </p:nvSpPr>
        <p:spPr>
          <a:xfrm>
            <a:off x="1034480"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10" name="Text Placeholder 7">
            <a:extLst>
              <a:ext uri="{FF2B5EF4-FFF2-40B4-BE49-F238E27FC236}">
                <a16:creationId xmlns:a16="http://schemas.microsoft.com/office/drawing/2014/main" id="{1FD2C3F4-5FD0-4B09-A5D5-7365D61084F0}"/>
              </a:ext>
            </a:extLst>
          </p:cNvPr>
          <p:cNvSpPr>
            <a:spLocks noGrp="1"/>
          </p:cNvSpPr>
          <p:nvPr>
            <p:ph type="body" sz="quarter" idx="15" hasCustomPrompt="1"/>
          </p:nvPr>
        </p:nvSpPr>
        <p:spPr>
          <a:xfrm>
            <a:off x="1034480"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8" name="Content Placeholder 13">
            <a:extLst>
              <a:ext uri="{FF2B5EF4-FFF2-40B4-BE49-F238E27FC236}">
                <a16:creationId xmlns:a16="http://schemas.microsoft.com/office/drawing/2014/main" id="{7BF6ABBB-7B41-4F0C-8416-9C72862D93CB}"/>
              </a:ext>
            </a:extLst>
          </p:cNvPr>
          <p:cNvSpPr>
            <a:spLocks noGrp="1"/>
          </p:cNvSpPr>
          <p:nvPr>
            <p:ph sz="quarter" idx="29" hasCustomPrompt="1"/>
          </p:nvPr>
        </p:nvSpPr>
        <p:spPr>
          <a:xfrm>
            <a:off x="3859487" y="1859777"/>
            <a:ext cx="1819656" cy="1517904"/>
          </a:xfrm>
        </p:spPr>
        <p:txBody>
          <a:bodyPr anchor="ctr">
            <a:normAutofit/>
          </a:bodyPr>
          <a:lstStyle>
            <a:lvl1pPr marL="0" indent="0" algn="ctr">
              <a:buNone/>
              <a:defRPr sz="1800"/>
            </a:lvl1pPr>
          </a:lstStyle>
          <a:p>
            <a:pPr lvl="0"/>
            <a:r>
              <a:rPr lang="en-US" dirty="0"/>
              <a:t>Add content</a:t>
            </a:r>
          </a:p>
        </p:txBody>
      </p:sp>
      <p:sp>
        <p:nvSpPr>
          <p:cNvPr id="30" name="Text Placeholder 7">
            <a:extLst>
              <a:ext uri="{FF2B5EF4-FFF2-40B4-BE49-F238E27FC236}">
                <a16:creationId xmlns:a16="http://schemas.microsoft.com/office/drawing/2014/main" id="{E1B58033-4461-43F1-8E7C-C6E5988BDE88}"/>
              </a:ext>
            </a:extLst>
          </p:cNvPr>
          <p:cNvSpPr>
            <a:spLocks noGrp="1"/>
          </p:cNvSpPr>
          <p:nvPr>
            <p:ph type="body" sz="quarter" idx="17" hasCustomPrompt="1"/>
          </p:nvPr>
        </p:nvSpPr>
        <p:spPr>
          <a:xfrm>
            <a:off x="3740615"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1" name="Text Placeholder 7">
            <a:extLst>
              <a:ext uri="{FF2B5EF4-FFF2-40B4-BE49-F238E27FC236}">
                <a16:creationId xmlns:a16="http://schemas.microsoft.com/office/drawing/2014/main" id="{80CE999C-FC94-4BF1-BBCE-0A3A9340971B}"/>
              </a:ext>
            </a:extLst>
          </p:cNvPr>
          <p:cNvSpPr>
            <a:spLocks noGrp="1"/>
          </p:cNvSpPr>
          <p:nvPr>
            <p:ph type="body" sz="quarter" idx="18" hasCustomPrompt="1"/>
          </p:nvPr>
        </p:nvSpPr>
        <p:spPr>
          <a:xfrm>
            <a:off x="375645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2" name="Text Placeholder 7">
            <a:extLst>
              <a:ext uri="{FF2B5EF4-FFF2-40B4-BE49-F238E27FC236}">
                <a16:creationId xmlns:a16="http://schemas.microsoft.com/office/drawing/2014/main" id="{6AFDE949-FC25-431E-8298-75F5A7B83A16}"/>
              </a:ext>
            </a:extLst>
          </p:cNvPr>
          <p:cNvSpPr>
            <a:spLocks noGrp="1"/>
          </p:cNvSpPr>
          <p:nvPr>
            <p:ph type="body" sz="quarter" idx="19" hasCustomPrompt="1"/>
          </p:nvPr>
        </p:nvSpPr>
        <p:spPr>
          <a:xfrm>
            <a:off x="375645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9" name="Content Placeholder 13">
            <a:extLst>
              <a:ext uri="{FF2B5EF4-FFF2-40B4-BE49-F238E27FC236}">
                <a16:creationId xmlns:a16="http://schemas.microsoft.com/office/drawing/2014/main" id="{426B07AE-648A-4C6E-8FE4-B8C6D4A1B42E}"/>
              </a:ext>
            </a:extLst>
          </p:cNvPr>
          <p:cNvSpPr>
            <a:spLocks noGrp="1"/>
          </p:cNvSpPr>
          <p:nvPr>
            <p:ph sz="quarter" idx="30" hasCustomPrompt="1"/>
          </p:nvPr>
        </p:nvSpPr>
        <p:spPr>
          <a:xfrm>
            <a:off x="6549780" y="1859777"/>
            <a:ext cx="1819656" cy="1517904"/>
          </a:xfrm>
        </p:spPr>
        <p:txBody>
          <a:bodyPr anchor="ctr">
            <a:normAutofit/>
          </a:bodyPr>
          <a:lstStyle>
            <a:lvl1pPr marL="0" indent="0" algn="ctr">
              <a:buNone/>
              <a:defRPr sz="1800"/>
            </a:lvl1pPr>
          </a:lstStyle>
          <a:p>
            <a:pPr lvl="0"/>
            <a:r>
              <a:rPr lang="en-US" dirty="0"/>
              <a:t>Add content</a:t>
            </a:r>
          </a:p>
        </p:txBody>
      </p:sp>
      <p:sp>
        <p:nvSpPr>
          <p:cNvPr id="34" name="Text Placeholder 7">
            <a:extLst>
              <a:ext uri="{FF2B5EF4-FFF2-40B4-BE49-F238E27FC236}">
                <a16:creationId xmlns:a16="http://schemas.microsoft.com/office/drawing/2014/main" id="{BAB49F71-4118-47B2-B571-8DC9A3E94024}"/>
              </a:ext>
            </a:extLst>
          </p:cNvPr>
          <p:cNvSpPr>
            <a:spLocks noGrp="1"/>
          </p:cNvSpPr>
          <p:nvPr>
            <p:ph type="body" sz="quarter" idx="21" hasCustomPrompt="1"/>
          </p:nvPr>
        </p:nvSpPr>
        <p:spPr>
          <a:xfrm>
            <a:off x="6430908"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5" name="Text Placeholder 7">
            <a:extLst>
              <a:ext uri="{FF2B5EF4-FFF2-40B4-BE49-F238E27FC236}">
                <a16:creationId xmlns:a16="http://schemas.microsoft.com/office/drawing/2014/main" id="{E6D674D8-A1E4-4A7E-929B-32FBA30823A3}"/>
              </a:ext>
            </a:extLst>
          </p:cNvPr>
          <p:cNvSpPr>
            <a:spLocks noGrp="1"/>
          </p:cNvSpPr>
          <p:nvPr>
            <p:ph type="body" sz="quarter" idx="22" hasCustomPrompt="1"/>
          </p:nvPr>
        </p:nvSpPr>
        <p:spPr>
          <a:xfrm>
            <a:off x="643090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6" name="Text Placeholder 7">
            <a:extLst>
              <a:ext uri="{FF2B5EF4-FFF2-40B4-BE49-F238E27FC236}">
                <a16:creationId xmlns:a16="http://schemas.microsoft.com/office/drawing/2014/main" id="{18E1E8CE-0AA4-4E2F-8DD0-006946935ADA}"/>
              </a:ext>
            </a:extLst>
          </p:cNvPr>
          <p:cNvSpPr>
            <a:spLocks noGrp="1"/>
          </p:cNvSpPr>
          <p:nvPr>
            <p:ph type="body" sz="quarter" idx="23" hasCustomPrompt="1"/>
          </p:nvPr>
        </p:nvSpPr>
        <p:spPr>
          <a:xfrm>
            <a:off x="643090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42" name="Content Placeholder 13">
            <a:extLst>
              <a:ext uri="{FF2B5EF4-FFF2-40B4-BE49-F238E27FC236}">
                <a16:creationId xmlns:a16="http://schemas.microsoft.com/office/drawing/2014/main" id="{0C1E203C-1E7A-4194-97B0-B477E6F37235}"/>
              </a:ext>
            </a:extLst>
          </p:cNvPr>
          <p:cNvSpPr>
            <a:spLocks noGrp="1"/>
          </p:cNvSpPr>
          <p:nvPr>
            <p:ph sz="quarter" idx="31" hasCustomPrompt="1"/>
          </p:nvPr>
        </p:nvSpPr>
        <p:spPr>
          <a:xfrm>
            <a:off x="9264601" y="1859777"/>
            <a:ext cx="1819656" cy="1517904"/>
          </a:xfrm>
        </p:spPr>
        <p:txBody>
          <a:bodyPr anchor="ctr">
            <a:normAutofit/>
          </a:bodyPr>
          <a:lstStyle>
            <a:lvl1pPr marL="0" indent="0" algn="ctr">
              <a:buNone/>
              <a:defRPr sz="1800"/>
            </a:lvl1pPr>
          </a:lstStyle>
          <a:p>
            <a:pPr lvl="0"/>
            <a:r>
              <a:rPr lang="en-US" dirty="0"/>
              <a:t>Add content</a:t>
            </a:r>
          </a:p>
        </p:txBody>
      </p:sp>
      <p:sp>
        <p:nvSpPr>
          <p:cNvPr id="38" name="Text Placeholder 7">
            <a:extLst>
              <a:ext uri="{FF2B5EF4-FFF2-40B4-BE49-F238E27FC236}">
                <a16:creationId xmlns:a16="http://schemas.microsoft.com/office/drawing/2014/main" id="{C03A45F5-F36F-429B-9C83-90B1DB716F22}"/>
              </a:ext>
            </a:extLst>
          </p:cNvPr>
          <p:cNvSpPr>
            <a:spLocks noGrp="1"/>
          </p:cNvSpPr>
          <p:nvPr>
            <p:ph type="body" sz="quarter" idx="25" hasCustomPrompt="1"/>
          </p:nvPr>
        </p:nvSpPr>
        <p:spPr>
          <a:xfrm>
            <a:off x="9145729"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9" name="Text Placeholder 7">
            <a:extLst>
              <a:ext uri="{FF2B5EF4-FFF2-40B4-BE49-F238E27FC236}">
                <a16:creationId xmlns:a16="http://schemas.microsoft.com/office/drawing/2014/main" id="{6A7CD68A-F84C-4F36-A46D-DB7BA329AB0B}"/>
              </a:ext>
            </a:extLst>
          </p:cNvPr>
          <p:cNvSpPr>
            <a:spLocks noGrp="1"/>
          </p:cNvSpPr>
          <p:nvPr>
            <p:ph type="body" sz="quarter" idx="26" hasCustomPrompt="1"/>
          </p:nvPr>
        </p:nvSpPr>
        <p:spPr>
          <a:xfrm>
            <a:off x="9145729"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40" name="Text Placeholder 7">
            <a:extLst>
              <a:ext uri="{FF2B5EF4-FFF2-40B4-BE49-F238E27FC236}">
                <a16:creationId xmlns:a16="http://schemas.microsoft.com/office/drawing/2014/main" id="{E67019EA-0584-46F5-BDB3-D2B3C717B019}"/>
              </a:ext>
            </a:extLst>
          </p:cNvPr>
          <p:cNvSpPr>
            <a:spLocks noGrp="1"/>
          </p:cNvSpPr>
          <p:nvPr>
            <p:ph type="body" sz="quarter" idx="27" hasCustomPrompt="1"/>
          </p:nvPr>
        </p:nvSpPr>
        <p:spPr>
          <a:xfrm>
            <a:off x="9145729"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3" name="Rectangle 2">
            <a:extLst>
              <a:ext uri="{FF2B5EF4-FFF2-40B4-BE49-F238E27FC236}">
                <a16:creationId xmlns:a16="http://schemas.microsoft.com/office/drawing/2014/main" id="{38EA36FF-A158-49B3-9C17-39C94920B271}"/>
              </a:ext>
              <a:ext uri="{C183D7F6-B498-43B3-948B-1728B52AA6E4}">
                <adec:decorative xmlns:adec="http://schemas.microsoft.com/office/drawing/2017/decorative" val="1"/>
              </a:ext>
            </a:extLst>
          </p:cNvPr>
          <p:cNvSpPr/>
          <p:nvPr userDrawn="1"/>
        </p:nvSpPr>
        <p:spPr>
          <a:xfrm>
            <a:off x="858617" y="179270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FF42D5D-9DBF-475A-BC06-666D080D3137}"/>
              </a:ext>
              <a:ext uri="{C183D7F6-B498-43B3-948B-1728B52AA6E4}">
                <adec:decorative xmlns:adec="http://schemas.microsoft.com/office/drawing/2017/decorative" val="1"/>
              </a:ext>
            </a:extLst>
          </p:cNvPr>
          <p:cNvSpPr/>
          <p:nvPr userDrawn="1"/>
        </p:nvSpPr>
        <p:spPr>
          <a:xfrm>
            <a:off x="3580595" y="1800726"/>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6AEDC3F-C3D2-4184-860D-65645BBD6E87}"/>
              </a:ext>
              <a:ext uri="{C183D7F6-B498-43B3-948B-1728B52AA6E4}">
                <adec:decorative xmlns:adec="http://schemas.microsoft.com/office/drawing/2017/decorative" val="1"/>
              </a:ext>
            </a:extLst>
          </p:cNvPr>
          <p:cNvSpPr/>
          <p:nvPr userDrawn="1"/>
        </p:nvSpPr>
        <p:spPr>
          <a:xfrm>
            <a:off x="6270888" y="180072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C227352-6F71-4914-9AB1-AB4448667EE9}"/>
              </a:ext>
              <a:ext uri="{C183D7F6-B498-43B3-948B-1728B52AA6E4}">
                <adec:decorative xmlns:adec="http://schemas.microsoft.com/office/drawing/2017/decorative" val="1"/>
              </a:ext>
            </a:extLst>
          </p:cNvPr>
          <p:cNvSpPr/>
          <p:nvPr userDrawn="1"/>
        </p:nvSpPr>
        <p:spPr>
          <a:xfrm>
            <a:off x="8985709" y="182077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22894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593254-CE4F-4114-A997-06CBC039F22F}"/>
              </a:ext>
              <a:ext uri="{C183D7F6-B498-43B3-948B-1728B52AA6E4}">
                <adec:decorative xmlns:adec="http://schemas.microsoft.com/office/drawing/2017/decorative" val="1"/>
              </a:ext>
            </a:extLst>
          </p:cNvPr>
          <p:cNvSpPr/>
          <p:nvPr userDrawn="1"/>
        </p:nvSpPr>
        <p:spPr>
          <a:xfrm>
            <a:off x="0"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3581400" y="365125"/>
            <a:ext cx="7287768" cy="1325563"/>
          </a:xfrm>
        </p:spPr>
        <p:txBody>
          <a:bodyPr/>
          <a:lstStyle>
            <a:lvl1pPr algn="l">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5E7DBF41-B4A1-4B29-B32C-DDF5058C1239}"/>
              </a:ext>
            </a:extLst>
          </p:cNvPr>
          <p:cNvSpPr>
            <a:spLocks noGrp="1"/>
          </p:cNvSpPr>
          <p:nvPr>
            <p:ph type="pic" sz="quarter" idx="13"/>
          </p:nvPr>
        </p:nvSpPr>
        <p:spPr>
          <a:xfrm>
            <a:off x="1524000" y="1941230"/>
            <a:ext cx="9144000" cy="22860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E442D9A9-D2E2-42FD-945D-1EF6DC43511C}"/>
              </a:ext>
            </a:extLst>
          </p:cNvPr>
          <p:cNvSpPr>
            <a:spLocks noGrp="1"/>
          </p:cNvSpPr>
          <p:nvPr>
            <p:ph type="body" sz="quarter" idx="14"/>
          </p:nvPr>
        </p:nvSpPr>
        <p:spPr>
          <a:xfrm>
            <a:off x="3584448" y="4407408"/>
            <a:ext cx="7287768" cy="1371600"/>
          </a:xfrm>
        </p:spPr>
        <p:txBody>
          <a:bodyPr>
            <a:noAutofit/>
          </a:bodyPr>
          <a:lstStyle>
            <a:lvl1pPr marL="0" indent="0" algn="l">
              <a:lnSpc>
                <a:spcPct val="150000"/>
              </a:lnSpc>
              <a:spcBef>
                <a:spcPts val="0"/>
              </a:spcBef>
              <a:buNone/>
              <a:defRPr sz="1600">
                <a:solidFill>
                  <a:schemeClr val="tx1">
                    <a:lumMod val="65000"/>
                    <a:lumOff val="35000"/>
                  </a:schemeClr>
                </a:solidFill>
              </a:defRPr>
            </a:lvl1pPr>
            <a:lvl2pPr marL="457200" indent="0" algn="ctr">
              <a:lnSpc>
                <a:spcPts val="2200"/>
              </a:lnSpc>
              <a:spcBef>
                <a:spcPts val="0"/>
              </a:spcBef>
              <a:buNone/>
              <a:defRPr sz="1600">
                <a:solidFill>
                  <a:schemeClr val="tx1">
                    <a:lumMod val="65000"/>
                    <a:lumOff val="35000"/>
                  </a:schemeClr>
                </a:solidFill>
              </a:defRPr>
            </a:lvl2pPr>
            <a:lvl3pPr marL="914400" indent="0" algn="ctr">
              <a:lnSpc>
                <a:spcPts val="2200"/>
              </a:lnSpc>
              <a:spcBef>
                <a:spcPts val="0"/>
              </a:spcBef>
              <a:buNone/>
              <a:defRPr sz="1600">
                <a:solidFill>
                  <a:schemeClr val="tx1">
                    <a:lumMod val="65000"/>
                    <a:lumOff val="35000"/>
                  </a:schemeClr>
                </a:solidFill>
              </a:defRPr>
            </a:lvl3pPr>
            <a:lvl4pPr marL="1371600" indent="0" algn="ctr">
              <a:lnSpc>
                <a:spcPts val="2200"/>
              </a:lnSpc>
              <a:spcBef>
                <a:spcPts val="0"/>
              </a:spcBef>
              <a:buNone/>
              <a:defRPr sz="1600">
                <a:solidFill>
                  <a:schemeClr val="tx1">
                    <a:lumMod val="65000"/>
                    <a:lumOff val="35000"/>
                  </a:schemeClr>
                </a:solidFill>
              </a:defRPr>
            </a:lvl4pPr>
            <a:lvl5pPr marL="1828800" indent="0" algn="ctr">
              <a:lnSpc>
                <a:spcPts val="2200"/>
              </a:lnSpc>
              <a:spcBef>
                <a:spcPts val="0"/>
              </a:spcBef>
              <a:buNone/>
              <a:defRPr sz="1600">
                <a:solidFill>
                  <a:schemeClr val="tx1">
                    <a:lumMod val="65000"/>
                    <a:lumOff val="35000"/>
                  </a:schemeClr>
                </a:solidFill>
              </a:defRPr>
            </a:lvl5pPr>
          </a:lstStyle>
          <a:p>
            <a:pPr lvl="0"/>
            <a:r>
              <a:rPr lang="en-US"/>
              <a:t>Click to edit Master text styles</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390676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ts val="2600"/>
              </a:lnSpc>
              <a:spcBef>
                <a:spcPts val="0"/>
              </a:spcBef>
              <a:buNone/>
              <a:defRPr sz="1600">
                <a:solidFill>
                  <a:schemeClr val="tx1">
                    <a:lumMod val="65000"/>
                    <a:lumOff val="35000"/>
                  </a:schemeClr>
                </a:solidFill>
                <a:latin typeface="+mn-lt"/>
              </a:defRPr>
            </a:lvl1pPr>
            <a:lvl2pPr marL="457200" indent="0">
              <a:lnSpc>
                <a:spcPts val="2600"/>
              </a:lnSpc>
              <a:spcBef>
                <a:spcPts val="0"/>
              </a:spcBef>
              <a:buNone/>
              <a:defRPr sz="1600">
                <a:solidFill>
                  <a:schemeClr val="tx1">
                    <a:lumMod val="65000"/>
                    <a:lumOff val="35000"/>
                  </a:schemeClr>
                </a:solidFill>
                <a:latin typeface="+mn-lt"/>
              </a:defRPr>
            </a:lvl2pPr>
            <a:lvl3pPr marL="914400" indent="0">
              <a:lnSpc>
                <a:spcPts val="2600"/>
              </a:lnSpc>
              <a:spcBef>
                <a:spcPts val="0"/>
              </a:spcBef>
              <a:buNone/>
              <a:defRPr sz="1600">
                <a:solidFill>
                  <a:schemeClr val="tx1">
                    <a:lumMod val="65000"/>
                    <a:lumOff val="35000"/>
                  </a:schemeClr>
                </a:solidFill>
                <a:latin typeface="+mn-lt"/>
              </a:defRPr>
            </a:lvl3pPr>
            <a:lvl4pPr marL="1371600" indent="0">
              <a:lnSpc>
                <a:spcPts val="2600"/>
              </a:lnSpc>
              <a:spcBef>
                <a:spcPts val="0"/>
              </a:spcBef>
              <a:buNone/>
              <a:defRPr sz="1600">
                <a:solidFill>
                  <a:schemeClr val="tx1">
                    <a:lumMod val="65000"/>
                    <a:lumOff val="35000"/>
                  </a:schemeClr>
                </a:solidFill>
                <a:latin typeface="+mn-lt"/>
              </a:defRPr>
            </a:lvl4pPr>
            <a:lvl5pPr marL="1828800" indent="0">
              <a:lnSpc>
                <a:spcPts val="2600"/>
              </a:lnSpc>
              <a:spcBef>
                <a:spcPts val="0"/>
              </a:spcBef>
              <a:buNone/>
              <a:defRPr sz="1600">
                <a:solidFill>
                  <a:schemeClr val="tx1">
                    <a:lumMod val="65000"/>
                    <a:lumOff val="3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9384749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5637276" cy="4114800"/>
          </a:xfrm>
          <a:solidFill>
            <a:schemeClr val="accent6"/>
          </a:solidFill>
        </p:spPr>
        <p:txBody>
          <a:bodyPr/>
          <a:lstStyle/>
          <a:p>
            <a:r>
              <a:rPr lang="en-US"/>
              <a:t>Click icon to add picture</a:t>
            </a:r>
            <a:endParaRPr lang="en-US" dirty="0"/>
          </a:p>
        </p:txBody>
      </p:sp>
      <p:sp>
        <p:nvSpPr>
          <p:cNvPr id="10" name="Picture Placeholder 7">
            <a:extLst>
              <a:ext uri="{FF2B5EF4-FFF2-40B4-BE49-F238E27FC236}">
                <a16:creationId xmlns:a16="http://schemas.microsoft.com/office/drawing/2014/main" id="{6B717642-3C5E-4830-BCBC-E7FAE8B77949}"/>
              </a:ext>
            </a:extLst>
          </p:cNvPr>
          <p:cNvSpPr>
            <a:spLocks noGrp="1"/>
          </p:cNvSpPr>
          <p:nvPr>
            <p:ph type="pic" sz="quarter" idx="15"/>
          </p:nvPr>
        </p:nvSpPr>
        <p:spPr>
          <a:xfrm>
            <a:off x="6096000" y="390524"/>
            <a:ext cx="5637276" cy="41148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A83FC01-0C03-4607-B5EA-8C230EA7CABF}"/>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2000"/>
              </a:lnSpc>
              <a:buNone/>
              <a:defRPr sz="1600"/>
            </a:lvl1pPr>
            <a:lvl2pPr marL="457200" indent="0">
              <a:lnSpc>
                <a:spcPts val="2000"/>
              </a:lnSpc>
              <a:buNone/>
              <a:defRPr sz="1600"/>
            </a:lvl2pPr>
            <a:lvl3pPr marL="914400" indent="0">
              <a:lnSpc>
                <a:spcPts val="2000"/>
              </a:lnSpc>
              <a:spcBef>
                <a:spcPts val="0"/>
              </a:spcBef>
              <a:buNone/>
              <a:defRPr sz="1600"/>
            </a:lvl3pPr>
            <a:lvl4pPr marL="1371600" indent="0">
              <a:lnSpc>
                <a:spcPts val="2000"/>
              </a:lnSpc>
              <a:buNone/>
              <a:defRPr sz="1600"/>
            </a:lvl4pPr>
            <a:lvl5pPr marL="1828800" indent="0">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082219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11274552" cy="4171951"/>
          </a:xfrm>
          <a:solidFill>
            <a:schemeClr val="accent6"/>
          </a:solidFill>
        </p:spPr>
        <p:txBody>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9" name="Title 1">
            <a:extLst>
              <a:ext uri="{FF2B5EF4-FFF2-40B4-BE49-F238E27FC236}">
                <a16:creationId xmlns:a16="http://schemas.microsoft.com/office/drawing/2014/main" id="{99C910F3-1CC6-467F-A64A-2DDFE463203E}"/>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10" name="Text Placeholder 8">
            <a:extLst>
              <a:ext uri="{FF2B5EF4-FFF2-40B4-BE49-F238E27FC236}">
                <a16:creationId xmlns:a16="http://schemas.microsoft.com/office/drawing/2014/main" id="{5550E3EA-37A2-40C0-A78F-3C0AB0F78189}"/>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1800"/>
              </a:lnSpc>
              <a:buNone/>
              <a:defRPr sz="1600"/>
            </a:lvl1pPr>
            <a:lvl2pPr marL="457200" indent="0">
              <a:lnSpc>
                <a:spcPts val="1800"/>
              </a:lnSpc>
              <a:buNone/>
              <a:defRPr sz="1600"/>
            </a:lvl2pPr>
            <a:lvl3pPr marL="914400" indent="0">
              <a:lnSpc>
                <a:spcPts val="1800"/>
              </a:lnSpc>
              <a:spcBef>
                <a:spcPts val="0"/>
              </a:spcBef>
              <a:buNone/>
              <a:defRPr sz="1600"/>
            </a:lvl3pPr>
            <a:lvl4pPr marL="1371600" indent="0">
              <a:lnSpc>
                <a:spcPts val="1800"/>
              </a:lnSpc>
              <a:buNone/>
              <a:defRPr sz="1600"/>
            </a:lvl4pPr>
            <a:lvl5pPr marL="1828800" indent="0">
              <a:lnSpc>
                <a:spcPts val="18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3244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799299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38201"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838201"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4362182"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4362557"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7886164"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7886913"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070860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13B5FF-9D53-4FD4-B752-22F188FA0A82}"/>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49083EC5-999D-4EF5-A22C-FD19C31D51F9}"/>
              </a:ext>
            </a:extLst>
          </p:cNvPr>
          <p:cNvSpPr>
            <a:spLocks noGrp="1"/>
          </p:cNvSpPr>
          <p:nvPr>
            <p:ph type="ftr" sz="quarter" idx="11"/>
          </p:nvPr>
        </p:nvSpPr>
        <p:spPr/>
        <p:txBody>
          <a:bodyPr/>
          <a:lstStyle/>
          <a:p>
            <a:r>
              <a:rPr lang="en-US" dirty="0"/>
              <a:t>Pitch deck title</a:t>
            </a:r>
          </a:p>
        </p:txBody>
      </p:sp>
      <p:sp>
        <p:nvSpPr>
          <p:cNvPr id="4" name="Slide Number Placeholder 3">
            <a:extLst>
              <a:ext uri="{FF2B5EF4-FFF2-40B4-BE49-F238E27FC236}">
                <a16:creationId xmlns:a16="http://schemas.microsoft.com/office/drawing/2014/main" id="{75215B34-3A95-488E-8DAD-34652A5BE7D1}"/>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25497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5D6D-4906-4DAB-B1BA-9436026FE6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75A10-62C2-4D29-B192-A142562FE0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3B58235-2C90-48E1-8A68-7413F7839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CAF9B-D406-4E4F-B804-AF188F651834}"/>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47E5FF7C-B4CA-48C1-B1A5-2AA329D34317}"/>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6AAABB43-2086-4CDB-B2A4-E51E7D83C75B}"/>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473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18686" y="365125"/>
            <a:ext cx="9986601"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508692" y="1912336"/>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573892" y="1874838"/>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1508692" y="2388253"/>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573892" y="2337741"/>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1518687" y="3608720"/>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583887" y="3571222"/>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1518687" y="4084637"/>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583887" y="4034125"/>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a:p>
            <a:pPr lvl="1"/>
            <a:r>
              <a:rPr lang="en-US"/>
              <a:t>Second level</a:t>
            </a:r>
          </a:p>
        </p:txBody>
      </p:sp>
      <p:sp>
        <p:nvSpPr>
          <p:cNvPr id="15" name="Picture Placeholder 10">
            <a:extLst>
              <a:ext uri="{FF2B5EF4-FFF2-40B4-BE49-F238E27FC236}">
                <a16:creationId xmlns:a16="http://schemas.microsoft.com/office/drawing/2014/main" id="{A12F2D63-1E00-4379-A32F-B52857A50211}"/>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42711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6858000" y="365125"/>
            <a:ext cx="460231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0" y="0"/>
            <a:ext cx="6096000" cy="6858000"/>
          </a:xfrm>
          <a:solidFill>
            <a:schemeClr val="accent6"/>
          </a:solidFill>
        </p:spPr>
        <p:txBody>
          <a:bodyPr/>
          <a:lstStyle/>
          <a:p>
            <a:r>
              <a:rPr lang="en-US"/>
              <a:t>Click icon to add picture</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858000" y="169164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858000" y="2093976"/>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858000" y="2962656"/>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858000" y="331012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3" name="Text Placeholder 4">
            <a:extLst>
              <a:ext uri="{FF2B5EF4-FFF2-40B4-BE49-F238E27FC236}">
                <a16:creationId xmlns:a16="http://schemas.microsoft.com/office/drawing/2014/main" id="{8462AFAF-169F-4E2A-AC00-6E8666595471}"/>
              </a:ext>
            </a:extLst>
          </p:cNvPr>
          <p:cNvSpPr>
            <a:spLocks noGrp="1"/>
          </p:cNvSpPr>
          <p:nvPr>
            <p:ph type="body" sz="quarter" idx="20"/>
          </p:nvPr>
        </p:nvSpPr>
        <p:spPr>
          <a:xfrm>
            <a:off x="6870354" y="393192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12">
            <a:extLst>
              <a:ext uri="{FF2B5EF4-FFF2-40B4-BE49-F238E27FC236}">
                <a16:creationId xmlns:a16="http://schemas.microsoft.com/office/drawing/2014/main" id="{9FDE6BB6-DE86-4B19-B83F-5B83A89477B4}"/>
              </a:ext>
            </a:extLst>
          </p:cNvPr>
          <p:cNvSpPr>
            <a:spLocks noGrp="1"/>
          </p:cNvSpPr>
          <p:nvPr>
            <p:ph type="body" sz="quarter" idx="21"/>
          </p:nvPr>
        </p:nvSpPr>
        <p:spPr>
          <a:xfrm>
            <a:off x="6870354" y="427024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5" name="Text Placeholder 4">
            <a:extLst>
              <a:ext uri="{FF2B5EF4-FFF2-40B4-BE49-F238E27FC236}">
                <a16:creationId xmlns:a16="http://schemas.microsoft.com/office/drawing/2014/main" id="{2B544474-29CA-4D8E-AC15-C05ABDF6067C}"/>
              </a:ext>
            </a:extLst>
          </p:cNvPr>
          <p:cNvSpPr>
            <a:spLocks noGrp="1"/>
          </p:cNvSpPr>
          <p:nvPr>
            <p:ph type="body" sz="quarter" idx="22"/>
          </p:nvPr>
        </p:nvSpPr>
        <p:spPr>
          <a:xfrm>
            <a:off x="6870354" y="4855464"/>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12">
            <a:extLst>
              <a:ext uri="{FF2B5EF4-FFF2-40B4-BE49-F238E27FC236}">
                <a16:creationId xmlns:a16="http://schemas.microsoft.com/office/drawing/2014/main" id="{7C778245-11E1-4B65-ADC1-E9D3DE34E5DE}"/>
              </a:ext>
            </a:extLst>
          </p:cNvPr>
          <p:cNvSpPr>
            <a:spLocks noGrp="1"/>
          </p:cNvSpPr>
          <p:nvPr>
            <p:ph type="body" sz="quarter" idx="23"/>
          </p:nvPr>
        </p:nvSpPr>
        <p:spPr>
          <a:xfrm>
            <a:off x="6870354" y="5193792"/>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a:xfrm>
            <a:off x="6858000" y="6356350"/>
            <a:ext cx="3448050" cy="365125"/>
          </a:xfrm>
        </p:spPr>
        <p:txBody>
          <a:bodyPr/>
          <a:lstStyle>
            <a:lvl1pPr algn="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213575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1C922A-9F54-409C-8C2C-90A55B890F48}"/>
              </a:ext>
              <a:ext uri="{C183D7F6-B498-43B3-948B-1728B52AA6E4}">
                <adec:decorative xmlns:adec="http://schemas.microsoft.com/office/drawing/2017/decorative" val="1"/>
              </a:ext>
            </a:extLst>
          </p:cNvPr>
          <p:cNvSpPr/>
          <p:nvPr userDrawn="1"/>
        </p:nvSpPr>
        <p:spPr>
          <a:xfrm>
            <a:off x="6200706" y="0"/>
            <a:ext cx="609599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709922" y="365125"/>
            <a:ext cx="538607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7454384" y="1566525"/>
            <a:ext cx="3401568" cy="3712464"/>
          </a:xfrm>
          <a:solidFill>
            <a:schemeClr val="accent6"/>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9922"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3457506"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709922" y="236897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3457506" y="2355956"/>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719917"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3467501"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719917" y="4319794"/>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3467501" y="430678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a:xfrm>
            <a:off x="838200" y="6356350"/>
            <a:ext cx="1847850" cy="365125"/>
          </a:xfrm>
        </p:spPr>
        <p:txBody>
          <a:bodyPr/>
          <a:lstStyle/>
          <a:p>
            <a:r>
              <a:rPr lang="en-US" dirty="0"/>
              <a:t>20XX</a:t>
            </a:r>
          </a:p>
        </p:txBody>
      </p:sp>
      <p:sp>
        <p:nvSpPr>
          <p:cNvPr id="18" name="Footer Placeholder 7">
            <a:extLst>
              <a:ext uri="{FF2B5EF4-FFF2-40B4-BE49-F238E27FC236}">
                <a16:creationId xmlns:a16="http://schemas.microsoft.com/office/drawing/2014/main" id="{37667359-6B2F-4D7C-932B-CE6A0E91C8A0}"/>
              </a:ext>
            </a:extLst>
          </p:cNvPr>
          <p:cNvSpPr>
            <a:spLocks noGrp="1"/>
          </p:cNvSpPr>
          <p:nvPr>
            <p:ph type="ftr" sz="quarter" idx="11"/>
          </p:nvPr>
        </p:nvSpPr>
        <p:spPr>
          <a:xfrm>
            <a:off x="6858000" y="6356350"/>
            <a:ext cx="3448050" cy="365125"/>
          </a:xfrm>
        </p:spPr>
        <p:txBody>
          <a:bodyPr/>
          <a:lstStyle>
            <a:lvl1pPr algn="l">
              <a:defRPr/>
            </a:lvl1pPr>
          </a:lstStyle>
          <a:p>
            <a:r>
              <a:rPr lang="en-US" dirty="0"/>
              <a:t>Pitch deck title</a:t>
            </a:r>
          </a:p>
        </p:txBody>
      </p:sp>
      <p:sp>
        <p:nvSpPr>
          <p:cNvPr id="23" name="Slide Number Placeholder 8">
            <a:extLst>
              <a:ext uri="{FF2B5EF4-FFF2-40B4-BE49-F238E27FC236}">
                <a16:creationId xmlns:a16="http://schemas.microsoft.com/office/drawing/2014/main" id="{C69C9BA9-6130-4098-A0A6-E1A00A3B6BFF}"/>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899692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blem &amp; 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ct val="150000"/>
              </a:lnSpc>
              <a:spcBef>
                <a:spcPts val="0"/>
              </a:spcBef>
              <a:buNone/>
              <a:defRPr sz="2000">
                <a:solidFill>
                  <a:schemeClr val="accent4"/>
                </a:solidFill>
                <a:latin typeface="+mj-lt"/>
              </a:defRPr>
            </a:lvl1pPr>
            <a:lvl2pPr marL="457200" indent="0">
              <a:lnSpc>
                <a:spcPct val="150000"/>
              </a:lnSpc>
              <a:spcBef>
                <a:spcPts val="0"/>
              </a:spcBef>
              <a:buNone/>
              <a:defRPr sz="2000">
                <a:solidFill>
                  <a:schemeClr val="accent4"/>
                </a:solidFill>
                <a:latin typeface="+mj-lt"/>
              </a:defRPr>
            </a:lvl2pPr>
            <a:lvl3pPr marL="914400" indent="0">
              <a:lnSpc>
                <a:spcPct val="150000"/>
              </a:lnSpc>
              <a:spcBef>
                <a:spcPts val="0"/>
              </a:spcBef>
              <a:buNone/>
              <a:defRPr sz="2000">
                <a:solidFill>
                  <a:schemeClr val="accent4"/>
                </a:solidFill>
                <a:latin typeface="+mj-lt"/>
              </a:defRPr>
            </a:lvl3pPr>
            <a:lvl4pPr marL="1371600" indent="0">
              <a:lnSpc>
                <a:spcPct val="150000"/>
              </a:lnSpc>
              <a:spcBef>
                <a:spcPts val="0"/>
              </a:spcBef>
              <a:buNone/>
              <a:defRPr sz="2000">
                <a:solidFill>
                  <a:schemeClr val="accent4"/>
                </a:solidFill>
                <a:latin typeface="+mj-lt"/>
              </a:defRPr>
            </a:lvl4pPr>
            <a:lvl5pPr marL="1828800" indent="0">
              <a:lnSpc>
                <a:spcPct val="150000"/>
              </a:lnSpc>
              <a:spcBef>
                <a:spcPts val="0"/>
              </a:spcBef>
              <a:buNone/>
              <a:defRPr sz="2000">
                <a:solidFill>
                  <a:schemeClr val="accent4"/>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6580637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3051112" y="3513220"/>
            <a:ext cx="8682164" cy="1828799"/>
          </a:xfrm>
          <a:solidFill>
            <a:schemeClr val="accent3">
              <a:alpha val="90000"/>
            </a:schemeClr>
          </a:solidFill>
        </p:spPr>
        <p:txBody>
          <a:bodyPr lIns="1371600" tIns="0" bIns="0" anchor="ctr">
            <a:noAutofit/>
          </a:bodyPr>
          <a:lstStyle>
            <a:lvl1pPr algn="ctr">
              <a:defRPr sz="5400">
                <a:solidFill>
                  <a:schemeClr val="tx1">
                    <a:lumMod val="65000"/>
                    <a:lumOff val="35000"/>
                  </a:schemeClr>
                </a:solidFill>
              </a:defRPr>
            </a:lvl1pPr>
          </a:lstStyle>
          <a:p>
            <a:r>
              <a:rPr lang="en-US" dirty="0"/>
              <a:t>Click to add title</a:t>
            </a:r>
          </a:p>
        </p:txBody>
      </p:sp>
    </p:spTree>
    <p:extLst>
      <p:ext uri="{BB962C8B-B14F-4D97-AF65-F5344CB8AC3E}">
        <p14:creationId xmlns:p14="http://schemas.microsoft.com/office/powerpoint/2010/main" val="999581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1910104"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91109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2</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91109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4951917"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4956048"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3</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956048"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993730"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99185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4</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99185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5" name="Date Placeholder 1">
            <a:extLst>
              <a:ext uri="{FF2B5EF4-FFF2-40B4-BE49-F238E27FC236}">
                <a16:creationId xmlns:a16="http://schemas.microsoft.com/office/drawing/2014/main" id="{6FCC4B1F-E859-43CC-8B33-EE155744227A}"/>
              </a:ext>
            </a:extLst>
          </p:cNvPr>
          <p:cNvSpPr>
            <a:spLocks noGrp="1"/>
          </p:cNvSpPr>
          <p:nvPr>
            <p:ph type="dt" sz="half" idx="45"/>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500680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162072" y="365125"/>
            <a:ext cx="10193315"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162073" y="1853548"/>
            <a:ext cx="4572000" cy="640080"/>
          </a:xfrm>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1162073"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94485" y="1853548"/>
            <a:ext cx="4572000" cy="640080"/>
          </a:xfrm>
          <a:noFill/>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94485"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582C2B31-DB43-4AEF-AA1E-62866E69E584}"/>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50099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50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84" r:id="rId3"/>
    <p:sldLayoutId id="2147483671" r:id="rId4"/>
    <p:sldLayoutId id="2147483683" r:id="rId5"/>
    <p:sldLayoutId id="2147483667" r:id="rId6"/>
    <p:sldLayoutId id="2147483688" r:id="rId7"/>
    <p:sldLayoutId id="2147483673" r:id="rId8"/>
    <p:sldLayoutId id="2147483672" r:id="rId9"/>
    <p:sldLayoutId id="2147483669" r:id="rId10"/>
    <p:sldLayoutId id="2147483682" r:id="rId11"/>
    <p:sldLayoutId id="2147483663" r:id="rId12"/>
    <p:sldLayoutId id="2147483677" r:id="rId13"/>
    <p:sldLayoutId id="2147483653" r:id="rId14"/>
    <p:sldLayoutId id="2147483678" r:id="rId15"/>
    <p:sldLayoutId id="2147483650" r:id="rId16"/>
    <p:sldLayoutId id="2147483654" r:id="rId17"/>
    <p:sldLayoutId id="2147483681" r:id="rId18"/>
    <p:sldLayoutId id="2147483686" r:id="rId19"/>
    <p:sldLayoutId id="2147483690" r:id="rId20"/>
    <p:sldLayoutId id="2147483676" r:id="rId21"/>
    <p:sldLayoutId id="2147483680" r:id="rId22"/>
    <p:sldLayoutId id="2147483675" r:id="rId23"/>
    <p:sldLayoutId id="2147483652" r:id="rId24"/>
    <p:sldLayoutId id="2147483665" r:id="rId25"/>
    <p:sldLayoutId id="2147483655" r:id="rId26"/>
    <p:sldLayoutId id="2147483656" r:id="rId27"/>
    <p:sldLayoutId id="2147483657" r:id="rId28"/>
  </p:sldLayoutIdLst>
  <p:hf hdr="0"/>
  <p:txStyles>
    <p:titleStyle>
      <a:lvl1pPr algn="l" defTabSz="914400" rtl="0" eaLnBrk="1" latinLnBrk="0" hangingPunct="1">
        <a:lnSpc>
          <a:spcPct val="90000"/>
        </a:lnSpc>
        <a:spcBef>
          <a:spcPct val="0"/>
        </a:spcBef>
        <a:buNone/>
        <a:defRPr sz="4400" kern="1200">
          <a:solidFill>
            <a:schemeClr val="tx1">
              <a:lumMod val="50000"/>
              <a:lumOff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1920" userDrawn="1">
          <p15:clr>
            <a:srgbClr val="F26B43"/>
          </p15:clr>
        </p15:guide>
        <p15:guide id="4" pos="5760" userDrawn="1">
          <p15:clr>
            <a:srgbClr val="F26B43"/>
          </p15:clr>
        </p15:guide>
        <p15:guide id="5" pos="7248" userDrawn="1">
          <p15:clr>
            <a:srgbClr val="F26B43"/>
          </p15:clr>
        </p15:guide>
        <p15:guide id="6" pos="4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16.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hoto of four cacti in pots">
            <a:extLst>
              <a:ext uri="{FF2B5EF4-FFF2-40B4-BE49-F238E27FC236}">
                <a16:creationId xmlns:a16="http://schemas.microsoft.com/office/drawing/2014/main" id="{BF9CB5A5-086A-4BC4-A3F9-0BFA2C0AEED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145966" y="1008063"/>
            <a:ext cx="5120640" cy="2054388"/>
          </a:xfrm>
        </p:spPr>
        <p:txBody>
          <a:bodyPr/>
          <a:lstStyle/>
          <a:p>
            <a:r>
              <a:rPr lang="en-US"/>
              <a:t>SKY GARDEN</a:t>
            </a:r>
            <a:endParaRPr lang="en-US" dirty="0"/>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7706714" y="3062451"/>
            <a:ext cx="4026562" cy="2882278"/>
          </a:xfrm>
        </p:spPr>
        <p:txBody>
          <a:bodyPr>
            <a:normAutofit/>
          </a:bodyPr>
          <a:lstStyle/>
          <a:p>
            <a:r>
              <a:rPr lang="en-US"/>
              <a:t>Nhóm sinh viên thực hiện:</a:t>
            </a:r>
          </a:p>
          <a:p>
            <a:pPr algn="r"/>
            <a:r>
              <a:rPr lang="en-US"/>
              <a:t>Phạm Chí Năng – 1851010076</a:t>
            </a:r>
          </a:p>
          <a:p>
            <a:pPr algn="r"/>
            <a:r>
              <a:rPr lang="en-US"/>
              <a:t>Bùi Phương Tùng – 1851010161</a:t>
            </a:r>
          </a:p>
          <a:p>
            <a:pPr algn="r"/>
            <a:r>
              <a:rPr lang="en-US"/>
              <a:t>Ng~ Nguyệt Phương Bảo – 1851010013</a:t>
            </a:r>
          </a:p>
          <a:p>
            <a:pPr algn="r"/>
            <a:r>
              <a:rPr lang="en-US"/>
              <a:t>Trương Thiên Phong - 1851010098</a:t>
            </a:r>
            <a:endParaRPr lang="en-US" dirty="0"/>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1508692" y="-92074"/>
            <a:ext cx="9986601" cy="1100818"/>
          </a:xfrm>
        </p:spPr>
        <p:txBody>
          <a:bodyPr/>
          <a:lstStyle/>
          <a:p>
            <a:r>
              <a:rPr lang="en-US">
                <a:latin typeface="Tahoma" panose="020B0604030504040204" pitchFamily="34" charset="0"/>
                <a:ea typeface="Tahoma" panose="020B0604030504040204" pitchFamily="34" charset="0"/>
                <a:cs typeface="Tahoma" panose="020B0604030504040204" pitchFamily="34" charset="0"/>
              </a:rPr>
              <a:t>Ưu điểm và nhược điểm</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idx="1"/>
          </p:nvPr>
        </p:nvSpPr>
        <p:spPr>
          <a:xfrm>
            <a:off x="972457" y="961899"/>
            <a:ext cx="4114800" cy="457200"/>
          </a:xfrm>
        </p:spPr>
        <p:txBody>
          <a:bodyPr vert="horz" lIns="91440" tIns="45720" rIns="91440" bIns="45720" rtlCol="0" anchor="b">
            <a:normAutofit/>
          </a:bodyPr>
          <a:lstStyle/>
          <a:p>
            <a:r>
              <a:rPr lang="vi-VN">
                <a:latin typeface="Tahoma" panose="020B0604030504040204" pitchFamily="34" charset="0"/>
                <a:ea typeface="Tahoma" panose="020B0604030504040204" pitchFamily="34" charset="0"/>
                <a:cs typeface="Tahoma" panose="020B0604030504040204" pitchFamily="34" charset="0"/>
              </a:rPr>
              <a:t>Ư</a:t>
            </a:r>
            <a:r>
              <a:rPr lang="en-US">
                <a:latin typeface="Tahoma" panose="020B0604030504040204" pitchFamily="34" charset="0"/>
                <a:ea typeface="Tahoma" panose="020B0604030504040204" pitchFamily="34" charset="0"/>
                <a:cs typeface="Tahoma" panose="020B0604030504040204" pitchFamily="34" charset="0"/>
              </a:rPr>
              <a:t>u điểm</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0" name="Text Placeholder 9">
            <a:extLst>
              <a:ext uri="{FF2B5EF4-FFF2-40B4-BE49-F238E27FC236}">
                <a16:creationId xmlns:a16="http://schemas.microsoft.com/office/drawing/2014/main" id="{B6091E26-6697-4FFA-91DC-FF5001DDE6A0}"/>
              </a:ext>
            </a:extLst>
          </p:cNvPr>
          <p:cNvSpPr>
            <a:spLocks noGrp="1"/>
          </p:cNvSpPr>
          <p:nvPr>
            <p:ph type="body" sz="quarter" idx="3"/>
          </p:nvPr>
        </p:nvSpPr>
        <p:spPr>
          <a:xfrm>
            <a:off x="6573892" y="858838"/>
            <a:ext cx="4114800" cy="457200"/>
          </a:xfrm>
        </p:spPr>
        <p:txBody>
          <a:bodyPr anchor="b"/>
          <a:lstStyle/>
          <a:p>
            <a:r>
              <a:rPr lang="en-US">
                <a:latin typeface="Tahoma" panose="020B0604030504040204" pitchFamily="34" charset="0"/>
                <a:ea typeface="Tahoma" panose="020B0604030504040204" pitchFamily="34" charset="0"/>
                <a:cs typeface="Tahoma" panose="020B0604030504040204" pitchFamily="34" charset="0"/>
              </a:rPr>
              <a:t>Nhược điểm</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2" name="Text Placeholder 11">
            <a:extLst>
              <a:ext uri="{FF2B5EF4-FFF2-40B4-BE49-F238E27FC236}">
                <a16:creationId xmlns:a16="http://schemas.microsoft.com/office/drawing/2014/main" id="{160FC76B-FDDE-4574-85B7-495FBA6F90F4}"/>
              </a:ext>
            </a:extLst>
          </p:cNvPr>
          <p:cNvSpPr>
            <a:spLocks noGrp="1"/>
          </p:cNvSpPr>
          <p:nvPr>
            <p:ph type="body" sz="quarter" idx="14"/>
          </p:nvPr>
        </p:nvSpPr>
        <p:spPr>
          <a:xfrm>
            <a:off x="972457" y="1372253"/>
            <a:ext cx="4963885" cy="5362376"/>
          </a:xfrm>
        </p:spPr>
        <p:txBody>
          <a:bodyPr/>
          <a:lstStyle/>
          <a:p>
            <a:pPr marL="285750" lvl="0" indent="-285750">
              <a:buFont typeface="Arial" panose="020B0604020202020204" pitchFamily="34" charset="0"/>
              <a:buChar char="•"/>
            </a:pPr>
            <a:r>
              <a:rPr lang="en-US" sz="1800">
                <a:latin typeface="Tahoma" panose="020B0604030504040204" pitchFamily="34" charset="0"/>
                <a:ea typeface="Tahoma" panose="020B0604030504040204" pitchFamily="34" charset="0"/>
                <a:cs typeface="Tahoma" panose="020B0604030504040204" pitchFamily="34" charset="0"/>
              </a:rPr>
              <a:t>Giao diện khá đẹp, bắt mắt, tạo hứng thú cho người chơi.</a:t>
            </a:r>
          </a:p>
          <a:p>
            <a:pPr marL="285750" lvl="0" indent="-285750">
              <a:buFont typeface="Arial" panose="020B0604020202020204" pitchFamily="34" charset="0"/>
              <a:buChar char="•"/>
            </a:pPr>
            <a:r>
              <a:rPr lang="en-US" sz="1800">
                <a:latin typeface="Tahoma" panose="020B0604030504040204" pitchFamily="34" charset="0"/>
                <a:ea typeface="Tahoma" panose="020B0604030504040204" pitchFamily="34" charset="0"/>
                <a:cs typeface="Tahoma" panose="020B0604030504040204" pitchFamily="34" charset="0"/>
              </a:rPr>
              <a:t>Cho phép người chơi tương tác với một số chức năng tương tự so với game “Khu vườn trên mây”.</a:t>
            </a:r>
          </a:p>
          <a:p>
            <a:pPr marL="285750" lvl="0" indent="-285750">
              <a:buFont typeface="Arial" panose="020B0604020202020204" pitchFamily="34" charset="0"/>
              <a:buChar char="•"/>
            </a:pPr>
            <a:r>
              <a:rPr lang="en-US" sz="1800">
                <a:latin typeface="Tahoma" panose="020B0604030504040204" pitchFamily="34" charset="0"/>
                <a:ea typeface="Tahoma" panose="020B0604030504040204" pitchFamily="34" charset="0"/>
                <a:cs typeface="Tahoma" panose="020B0604030504040204" pitchFamily="34" charset="0"/>
              </a:rPr>
              <a:t>Game dễ chơi, dễ hiểu.</a:t>
            </a:r>
          </a:p>
          <a:p>
            <a:pPr marL="285750" lvl="0" indent="-285750">
              <a:buFont typeface="Arial" panose="020B0604020202020204" pitchFamily="34" charset="0"/>
              <a:buChar char="•"/>
            </a:pPr>
            <a:r>
              <a:rPr lang="en-US" sz="1800">
                <a:latin typeface="Tahoma" panose="020B0604030504040204" pitchFamily="34" charset="0"/>
                <a:ea typeface="Tahoma" panose="020B0604030504040204" pitchFamily="34" charset="0"/>
                <a:cs typeface="Tahoma" panose="020B0604030504040204" pitchFamily="34" charset="0"/>
              </a:rPr>
              <a:t>Giao diện Gameplay có mây trôi, tạo cảm giác cho người chơi như đang trồng cây trên mây.</a:t>
            </a:r>
          </a:p>
          <a:p>
            <a:pPr marL="285750" lvl="0" indent="-285750">
              <a:buFont typeface="Arial" panose="020B0604020202020204" pitchFamily="34" charset="0"/>
              <a:buChar char="•"/>
            </a:pPr>
            <a:r>
              <a:rPr lang="en-US" sz="1800">
                <a:latin typeface="Tahoma" panose="020B0604030504040204" pitchFamily="34" charset="0"/>
                <a:ea typeface="Tahoma" panose="020B0604030504040204" pitchFamily="34" charset="0"/>
                <a:cs typeface="Tahoma" panose="020B0604030504040204" pitchFamily="34" charset="0"/>
              </a:rPr>
              <a:t>Thực hiện được việc mua hàng trong Shop.</a:t>
            </a:r>
          </a:p>
          <a:p>
            <a:pPr marL="285750" lvl="0" indent="-285750">
              <a:buFont typeface="Arial" panose="020B0604020202020204" pitchFamily="34" charset="0"/>
              <a:buChar char="•"/>
            </a:pPr>
            <a:r>
              <a:rPr lang="en-US" sz="1800">
                <a:latin typeface="Tahoma" panose="020B0604030504040204" pitchFamily="34" charset="0"/>
                <a:ea typeface="Tahoma" panose="020B0604030504040204" pitchFamily="34" charset="0"/>
                <a:cs typeface="Tahoma" panose="020B0604030504040204" pitchFamily="34" charset="0"/>
              </a:rPr>
              <a:t>Thay vì sau khi thu hoạch thì phải bán lại. Nhưng trong game, sau khi thu hoạch thì sẽ được số lượng tiền tương ứng ngay.</a:t>
            </a:r>
          </a:p>
          <a:p>
            <a:pPr marL="285750" indent="-285750">
              <a:buFont typeface="Arial" panose="020B0604020202020204" pitchFamily="34" charset="0"/>
              <a:buChar char="•"/>
            </a:pPr>
            <a:endParaRPr lang="en-US" sz="1800" dirty="0">
              <a:latin typeface="Tahoma" panose="020B0604030504040204" pitchFamily="34" charset="0"/>
              <a:ea typeface="Tahoma" panose="020B0604030504040204" pitchFamily="34" charset="0"/>
              <a:cs typeface="Tahoma" panose="020B0604030504040204" pitchFamily="34" charset="0"/>
            </a:endParaRPr>
          </a:p>
        </p:txBody>
      </p:sp>
      <p:sp>
        <p:nvSpPr>
          <p:cNvPr id="13" name="Text Placeholder 12">
            <a:extLst>
              <a:ext uri="{FF2B5EF4-FFF2-40B4-BE49-F238E27FC236}">
                <a16:creationId xmlns:a16="http://schemas.microsoft.com/office/drawing/2014/main" id="{8BF88255-7F56-4B30-96C2-60927A377B40}"/>
              </a:ext>
            </a:extLst>
          </p:cNvPr>
          <p:cNvSpPr>
            <a:spLocks noGrp="1"/>
          </p:cNvSpPr>
          <p:nvPr>
            <p:ph type="body" sz="quarter" idx="15"/>
          </p:nvPr>
        </p:nvSpPr>
        <p:spPr>
          <a:xfrm>
            <a:off x="6573892" y="1321740"/>
            <a:ext cx="4114800" cy="4018609"/>
          </a:xfrm>
        </p:spPr>
        <p:txBody>
          <a:bodyPr/>
          <a:lstStyle/>
          <a:p>
            <a:pPr marL="285750" lvl="0" indent="-285750">
              <a:buFont typeface="Arial" panose="020B0604020202020204" pitchFamily="34" charset="0"/>
              <a:buChar char="•"/>
            </a:pPr>
            <a:r>
              <a:rPr lang="en-US" sz="1800">
                <a:latin typeface="Tahoma" panose="020B0604030504040204" pitchFamily="34" charset="0"/>
                <a:ea typeface="Tahoma" panose="020B0604030504040204" pitchFamily="34" charset="0"/>
                <a:cs typeface="Tahoma" panose="020B0604030504040204" pitchFamily="34" charset="0"/>
              </a:rPr>
              <a:t>Chưa hiển thị được 3D</a:t>
            </a:r>
          </a:p>
          <a:p>
            <a:pPr marL="285750" lvl="0" indent="-285750">
              <a:buFont typeface="Arial" panose="020B0604020202020204" pitchFamily="34" charset="0"/>
              <a:buChar char="•"/>
            </a:pPr>
            <a:r>
              <a:rPr lang="en-US" sz="1800">
                <a:latin typeface="Tahoma" panose="020B0604030504040204" pitchFamily="34" charset="0"/>
                <a:ea typeface="Tahoma" panose="020B0604030504040204" pitchFamily="34" charset="0"/>
                <a:cs typeface="Tahoma" panose="020B0604030504040204" pitchFamily="34" charset="0"/>
              </a:rPr>
              <a:t>Time trồng cây và phát triển từng loại cây chưa được phân biệt.</a:t>
            </a:r>
          </a:p>
          <a:p>
            <a:pPr marL="285750" lvl="0" indent="-285750">
              <a:buFont typeface="Arial" panose="020B0604020202020204" pitchFamily="34" charset="0"/>
              <a:buChar char="•"/>
            </a:pPr>
            <a:r>
              <a:rPr lang="en-US" sz="1800">
                <a:latin typeface="Tahoma" panose="020B0604030504040204" pitchFamily="34" charset="0"/>
                <a:ea typeface="Tahoma" panose="020B0604030504040204" pitchFamily="34" charset="0"/>
                <a:cs typeface="Tahoma" panose="020B0604030504040204" pitchFamily="34" charset="0"/>
              </a:rPr>
              <a:t>Chưa phát triển được việc trang trí.</a:t>
            </a:r>
          </a:p>
        </p:txBody>
      </p:sp>
    </p:spTree>
    <p:extLst>
      <p:ext uri="{BB962C8B-B14F-4D97-AF65-F5344CB8AC3E}">
        <p14:creationId xmlns:p14="http://schemas.microsoft.com/office/powerpoint/2010/main" val="3191483761"/>
      </p:ext>
    </p:extLst>
  </p:cSld>
  <p:clrMapOvr>
    <a:masterClrMapping/>
  </p:clrMapOvr>
  <mc:AlternateContent xmlns:mc="http://schemas.openxmlformats.org/markup-compatibility/2006">
    <mc:Choice xmlns:p14="http://schemas.microsoft.com/office/powerpoint/2010/main" Requires="p14">
      <p:transition spd="slow" p14:dur="1500">
        <p:split dir="in"/>
      </p:transition>
    </mc:Choice>
    <mc:Fallback>
      <p:transition spd="slow">
        <p:split dir="in"/>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 calcmode="lin" valueType="num">
                                      <p:cBhvr additive="base">
                                        <p:cTn id="13"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anim calcmode="lin" valueType="num">
                                      <p:cBhvr additive="base">
                                        <p:cTn id="17"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2">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anim calcmode="lin" valueType="num">
                                      <p:cBhvr additive="base">
                                        <p:cTn id="21"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2">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2">
                                            <p:txEl>
                                              <p:pRg st="3" end="3"/>
                                            </p:txEl>
                                          </p:spTgt>
                                        </p:tgtEl>
                                        <p:attrNameLst>
                                          <p:attrName>style.visibility</p:attrName>
                                        </p:attrNameLst>
                                      </p:cBhvr>
                                      <p:to>
                                        <p:strVal val="visible"/>
                                      </p:to>
                                    </p:set>
                                    <p:anim calcmode="lin" valueType="num">
                                      <p:cBhvr additive="base">
                                        <p:cTn id="25"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2">
                                            <p:txEl>
                                              <p:pRg st="4" end="4"/>
                                            </p:txEl>
                                          </p:spTgt>
                                        </p:tgtEl>
                                        <p:attrNameLst>
                                          <p:attrName>style.visibility</p:attrName>
                                        </p:attrNameLst>
                                      </p:cBhvr>
                                      <p:to>
                                        <p:strVal val="visible"/>
                                      </p:to>
                                    </p:set>
                                    <p:anim calcmode="lin" valueType="num">
                                      <p:cBhvr additive="base">
                                        <p:cTn id="29" dur="500" fill="hold"/>
                                        <p:tgtEl>
                                          <p:spTgt spid="12">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2">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2">
                                            <p:txEl>
                                              <p:charRg st="303" end="425"/>
                                            </p:txEl>
                                          </p:spTgt>
                                        </p:tgtEl>
                                        <p:attrNameLst>
                                          <p:attrName>style.visibility</p:attrName>
                                        </p:attrNameLst>
                                      </p:cBhvr>
                                      <p:to>
                                        <p:strVal val="visible"/>
                                      </p:to>
                                    </p:set>
                                    <p:anim calcmode="lin" valueType="num">
                                      <p:cBhvr additive="base">
                                        <p:cTn id="33" dur="500" fill="hold"/>
                                        <p:tgtEl>
                                          <p:spTgt spid="12">
                                            <p:txEl>
                                              <p:charRg st="303" end="42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2">
                                            <p:txEl>
                                              <p:charRg st="303" end="42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0">
                                            <p:txEl>
                                              <p:pRg st="0" end="0"/>
                                            </p:txEl>
                                          </p:spTgt>
                                        </p:tgtEl>
                                        <p:attrNameLst>
                                          <p:attrName>style.visibility</p:attrName>
                                        </p:attrNameLst>
                                      </p:cBhvr>
                                      <p:to>
                                        <p:strVal val="visible"/>
                                      </p:to>
                                    </p:set>
                                    <p:anim calcmode="lin" valueType="num">
                                      <p:cBhvr additive="base">
                                        <p:cTn id="39"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3">
                                            <p:txEl>
                                              <p:pRg st="0" end="0"/>
                                            </p:txEl>
                                          </p:spTgt>
                                        </p:tgtEl>
                                        <p:attrNameLst>
                                          <p:attrName>style.visibility</p:attrName>
                                        </p:attrNameLst>
                                      </p:cBhvr>
                                      <p:to>
                                        <p:strVal val="visible"/>
                                      </p:to>
                                    </p:set>
                                    <p:anim calcmode="lin" valueType="num">
                                      <p:cBhvr additive="base">
                                        <p:cTn id="45"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3">
                                            <p:txEl>
                                              <p:pRg st="1" end="1"/>
                                            </p:txEl>
                                          </p:spTgt>
                                        </p:tgtEl>
                                        <p:attrNameLst>
                                          <p:attrName>style.visibility</p:attrName>
                                        </p:attrNameLst>
                                      </p:cBhvr>
                                      <p:to>
                                        <p:strVal val="visible"/>
                                      </p:to>
                                    </p:set>
                                    <p:anim calcmode="lin" valueType="num">
                                      <p:cBhvr additive="base">
                                        <p:cTn id="49"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3">
                                            <p:txEl>
                                              <p:pRg st="1" end="1"/>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3">
                                            <p:txEl>
                                              <p:pRg st="2" end="2"/>
                                            </p:txEl>
                                          </p:spTgt>
                                        </p:tgtEl>
                                        <p:attrNameLst>
                                          <p:attrName>style.visibility</p:attrName>
                                        </p:attrNameLst>
                                      </p:cBhvr>
                                      <p:to>
                                        <p:strVal val="visible"/>
                                      </p:to>
                                    </p:set>
                                    <p:anim calcmode="lin" valueType="num">
                                      <p:cBhvr additive="base">
                                        <p:cTn id="53"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Title 1">
            <a:extLst>
              <a:ext uri="{FF2B5EF4-FFF2-40B4-BE49-F238E27FC236}">
                <a16:creationId xmlns:a16="http://schemas.microsoft.com/office/drawing/2014/main" id="{3207CA81-DEB1-459E-87F7-29C7C4B14E11}"/>
              </a:ext>
            </a:extLst>
          </p:cNvPr>
          <p:cNvSpPr>
            <a:spLocks noGrp="1"/>
          </p:cNvSpPr>
          <p:nvPr>
            <p:ph type="title"/>
          </p:nvPr>
        </p:nvSpPr>
        <p:spPr>
          <a:xfrm>
            <a:off x="6858000" y="365125"/>
            <a:ext cx="4602318" cy="1325563"/>
          </a:xfrm>
        </p:spPr>
        <p:txBody>
          <a:bodyPr/>
          <a:lstStyle/>
          <a:p>
            <a:r>
              <a:rPr lang="en-US">
                <a:latin typeface="Tahoma" panose="020B0604030504040204" pitchFamily="34" charset="0"/>
                <a:ea typeface="Tahoma" panose="020B0604030504040204" pitchFamily="34" charset="0"/>
                <a:cs typeface="Tahoma" panose="020B0604030504040204" pitchFamily="34" charset="0"/>
              </a:rPr>
              <a:t>Hướng phát triển trong tương lai</a:t>
            </a:r>
          </a:p>
        </p:txBody>
      </p:sp>
      <p:pic>
        <p:nvPicPr>
          <p:cNvPr id="2050" name="Picture 2" descr="What Is a Content Upgrade? (And How It Makes Your Funnel Work 2X Harder For  You)">
            <a:extLst>
              <a:ext uri="{FF2B5EF4-FFF2-40B4-BE49-F238E27FC236}">
                <a16:creationId xmlns:a16="http://schemas.microsoft.com/office/drawing/2014/main" id="{604144BE-AB03-4B9E-A121-7E24C25FA818}"/>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l="25444" r="25445" b="1"/>
          <a:stretch/>
        </p:blipFill>
        <p:spPr bwMode="auto">
          <a:xfrm>
            <a:off x="20" y="10"/>
            <a:ext cx="6095980" cy="685799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75" name="Text Placeholder 4">
            <a:extLst>
              <a:ext uri="{FF2B5EF4-FFF2-40B4-BE49-F238E27FC236}">
                <a16:creationId xmlns:a16="http://schemas.microsoft.com/office/drawing/2014/main" id="{BFFD20A3-74ED-4F27-A1C7-36FC9E713BB4}"/>
              </a:ext>
            </a:extLst>
          </p:cNvPr>
          <p:cNvSpPr>
            <a:spLocks noGrp="1"/>
          </p:cNvSpPr>
          <p:nvPr>
            <p:ph type="body" sz="quarter" idx="15"/>
          </p:nvPr>
        </p:nvSpPr>
        <p:spPr>
          <a:xfrm>
            <a:off x="6858000" y="2093975"/>
            <a:ext cx="4572000" cy="3798825"/>
          </a:xfrm>
        </p:spPr>
        <p:txBody>
          <a:bodyPr/>
          <a:lstStyle/>
          <a:p>
            <a:pPr marL="285750" lvl="0" indent="-285750" algn="just">
              <a:lnSpc>
                <a:spcPct val="150000"/>
              </a:lnSpc>
              <a:buFont typeface="Arial" panose="020B0604020202020204" pitchFamily="34" charset="0"/>
              <a:buChar char="•"/>
            </a:pPr>
            <a:r>
              <a:rPr lang="en-US" sz="1800">
                <a:effectLst/>
                <a:latin typeface="Tahoma" panose="020B0604030504040204" pitchFamily="34" charset="0"/>
                <a:ea typeface="Tahoma" panose="020B0604030504040204" pitchFamily="34" charset="0"/>
                <a:cs typeface="Tahoma" panose="020B0604030504040204" pitchFamily="34" charset="0"/>
              </a:rPr>
              <a:t>Hiển thị được 3D đối với chậu và hoa.</a:t>
            </a:r>
          </a:p>
          <a:p>
            <a:pPr marL="285750" lvl="0" indent="-285750" algn="just">
              <a:lnSpc>
                <a:spcPct val="150000"/>
              </a:lnSpc>
              <a:buFont typeface="Arial" panose="020B0604020202020204" pitchFamily="34" charset="0"/>
              <a:buChar char="•"/>
            </a:pPr>
            <a:r>
              <a:rPr lang="en-US" sz="1800">
                <a:effectLst/>
                <a:latin typeface="Tahoma" panose="020B0604030504040204" pitchFamily="34" charset="0"/>
                <a:ea typeface="Tahoma" panose="020B0604030504040204" pitchFamily="34" charset="0"/>
                <a:cs typeface="Tahoma" panose="020B0604030504040204" pitchFamily="34" charset="0"/>
              </a:rPr>
              <a:t>Giải quyết vấn đề time trồng cây và tiền thưởng của mỗi loại hoa.</a:t>
            </a:r>
          </a:p>
          <a:p>
            <a:pPr marL="285750" lvl="0" indent="-285750" algn="just">
              <a:lnSpc>
                <a:spcPct val="150000"/>
              </a:lnSpc>
              <a:buFont typeface="Arial" panose="020B0604020202020204" pitchFamily="34" charset="0"/>
              <a:buChar char="•"/>
            </a:pPr>
            <a:r>
              <a:rPr lang="en-US" sz="1800">
                <a:effectLst/>
                <a:latin typeface="Tahoma" panose="020B0604030504040204" pitchFamily="34" charset="0"/>
                <a:ea typeface="Tahoma" panose="020B0604030504040204" pitchFamily="34" charset="0"/>
                <a:cs typeface="Tahoma" panose="020B0604030504040204" pitchFamily="34" charset="0"/>
              </a:rPr>
              <a:t>Tạo thêm các thông báo mới khi mở tầng mây mới cũng như khi hoa đến giai đoạn thu hoạch.</a:t>
            </a:r>
          </a:p>
          <a:p>
            <a:pPr marL="285750" lvl="0" indent="-285750" algn="just">
              <a:lnSpc>
                <a:spcPct val="150000"/>
              </a:lnSpc>
              <a:buFont typeface="Arial" panose="020B0604020202020204" pitchFamily="34" charset="0"/>
              <a:buChar char="•"/>
            </a:pPr>
            <a:r>
              <a:rPr lang="en-US" sz="1800">
                <a:effectLst/>
                <a:latin typeface="Tahoma" panose="020B0604030504040204" pitchFamily="34" charset="0"/>
                <a:ea typeface="Tahoma" panose="020B0604030504040204" pitchFamily="34" charset="0"/>
                <a:cs typeface="Tahoma" panose="020B0604030504040204" pitchFamily="34" charset="0"/>
              </a:rPr>
              <a:t>Trang trí cho gameplay tốt hơn.</a:t>
            </a:r>
          </a:p>
        </p:txBody>
      </p:sp>
    </p:spTree>
    <p:extLst>
      <p:ext uri="{BB962C8B-B14F-4D97-AF65-F5344CB8AC3E}">
        <p14:creationId xmlns:p14="http://schemas.microsoft.com/office/powerpoint/2010/main" val="184066814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5">
                                            <p:txEl>
                                              <p:pRg st="0" end="0"/>
                                            </p:txEl>
                                          </p:spTgt>
                                        </p:tgtEl>
                                        <p:attrNameLst>
                                          <p:attrName>style.visibility</p:attrName>
                                        </p:attrNameLst>
                                      </p:cBhvr>
                                      <p:to>
                                        <p:strVal val="visible"/>
                                      </p:to>
                                    </p:set>
                                    <p:anim calcmode="lin" valueType="num">
                                      <p:cBhvr additive="base">
                                        <p:cTn id="7" dur="500" fill="hold"/>
                                        <p:tgtEl>
                                          <p:spTgt spid="7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7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75">
                                            <p:txEl>
                                              <p:pRg st="1" end="1"/>
                                            </p:txEl>
                                          </p:spTgt>
                                        </p:tgtEl>
                                        <p:attrNameLst>
                                          <p:attrName>style.visibility</p:attrName>
                                        </p:attrNameLst>
                                      </p:cBhvr>
                                      <p:to>
                                        <p:strVal val="visible"/>
                                      </p:to>
                                    </p:set>
                                    <p:anim calcmode="lin" valueType="num">
                                      <p:cBhvr additive="base">
                                        <p:cTn id="13" dur="500" fill="hold"/>
                                        <p:tgtEl>
                                          <p:spTgt spid="75">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7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5">
                                            <p:txEl>
                                              <p:pRg st="2" end="2"/>
                                            </p:txEl>
                                          </p:spTgt>
                                        </p:tgtEl>
                                        <p:attrNameLst>
                                          <p:attrName>style.visibility</p:attrName>
                                        </p:attrNameLst>
                                      </p:cBhvr>
                                      <p:to>
                                        <p:strVal val="visible"/>
                                      </p:to>
                                    </p:set>
                                    <p:anim calcmode="lin" valueType="num">
                                      <p:cBhvr additive="base">
                                        <p:cTn id="19" dur="500" fill="hold"/>
                                        <p:tgtEl>
                                          <p:spTgt spid="75">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7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75">
                                            <p:txEl>
                                              <p:pRg st="3" end="3"/>
                                            </p:txEl>
                                          </p:spTgt>
                                        </p:tgtEl>
                                        <p:attrNameLst>
                                          <p:attrName>style.visibility</p:attrName>
                                        </p:attrNameLst>
                                      </p:cBhvr>
                                      <p:to>
                                        <p:strVal val="visible"/>
                                      </p:to>
                                    </p:set>
                                    <p:anim calcmode="lin" valueType="num">
                                      <p:cBhvr additive="base">
                                        <p:cTn id="25" dur="500" fill="hold"/>
                                        <p:tgtEl>
                                          <p:spTgt spid="75">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75">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Placeholder 29" descr="photo of person in a striped shirt holding a plant in a tiny cup&#10;">
            <a:extLst>
              <a:ext uri="{FF2B5EF4-FFF2-40B4-BE49-F238E27FC236}">
                <a16:creationId xmlns:a16="http://schemas.microsoft.com/office/drawing/2014/main" id="{0A59A12A-37A4-421F-9DA9-D4E61AB738B4}"/>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13893" r="-1" b="13891"/>
          <a:stretch/>
        </p:blipFill>
        <p:spPr>
          <a:xfrm>
            <a:off x="458724" y="457200"/>
            <a:ext cx="11274552" cy="5943600"/>
          </a:xfrm>
          <a:noFill/>
        </p:spPr>
      </p:pic>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3051112" y="3513220"/>
            <a:ext cx="8682164" cy="1828799"/>
          </a:xfrm>
        </p:spPr>
        <p:txBody>
          <a:bodyPr anchor="ctr">
            <a:normAutofit/>
          </a:bodyPr>
          <a:lstStyle/>
          <a:p>
            <a:r>
              <a:rPr lang="en-US" dirty="0"/>
              <a:t>Thank you</a:t>
            </a:r>
          </a:p>
        </p:txBody>
      </p:sp>
    </p:spTree>
    <p:extLst>
      <p:ext uri="{BB962C8B-B14F-4D97-AF65-F5344CB8AC3E}">
        <p14:creationId xmlns:p14="http://schemas.microsoft.com/office/powerpoint/2010/main" val="2436493926"/>
      </p:ext>
    </p:extLst>
  </p:cSld>
  <p:clrMapOvr>
    <a:masterClrMapping/>
  </p:clrMapOvr>
  <p:transition spd="slow">
    <p:comb/>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r>
              <a:rPr lang="en-ZA">
                <a:latin typeface="Tahoma" panose="020B0604030504040204" pitchFamily="34" charset="0"/>
                <a:ea typeface="Tahoma" panose="020B0604030504040204" pitchFamily="34" charset="0"/>
                <a:cs typeface="Tahoma" panose="020B0604030504040204" pitchFamily="34" charset="0"/>
              </a:rPr>
              <a:t>Giới thiệu</a:t>
            </a:r>
            <a:endParaRPr lang="en-ZA" dirty="0">
              <a:latin typeface="Tahoma" panose="020B0604030504040204" pitchFamily="34" charset="0"/>
              <a:ea typeface="Tahoma" panose="020B0604030504040204" pitchFamily="34" charset="0"/>
              <a:cs typeface="Tahoma" panose="020B0604030504040204" pitchFamily="34" charset="0"/>
            </a:endParaRPr>
          </a:p>
        </p:txBody>
      </p:sp>
      <p:pic>
        <p:nvPicPr>
          <p:cNvPr id="10" name="Picture Placeholder 9" descr="photo of three succulent plants in white pot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1524000" y="1690688"/>
            <a:ext cx="9144000" cy="2286000"/>
          </a:xfrm>
        </p:spPr>
      </p:pic>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380232" y="4070349"/>
            <a:ext cx="7287768" cy="2422525"/>
          </a:xfrm>
        </p:spPr>
        <p:txBody>
          <a:bodyPr>
            <a:noAutofit/>
          </a:bodyPr>
          <a:lstStyle/>
          <a:p>
            <a:r>
              <a:rPr lang="vi-VN" sz="1800">
                <a:effectLst/>
                <a:latin typeface="Tahoma" panose="020B0604030504040204" pitchFamily="34" charset="0"/>
                <a:ea typeface="Tahoma" panose="020B0604030504040204" pitchFamily="34" charset="0"/>
                <a:cs typeface="Tahoma" panose="020B0604030504040204" pitchFamily="34" charset="0"/>
              </a:rPr>
              <a:t>“ Khu vườn trên mây ” - có cốt truyện chính từ những câu chuyện cổ tích nổi tiếng của “Jack và Cây đậu thần”</a:t>
            </a:r>
            <a:r>
              <a:rPr lang="en-US" sz="1800">
                <a:effectLst/>
                <a:latin typeface="Tahoma" panose="020B0604030504040204" pitchFamily="34" charset="0"/>
                <a:ea typeface="Tahoma" panose="020B0604030504040204" pitchFamily="34" charset="0"/>
                <a:cs typeface="Tahoma" panose="020B0604030504040204" pitchFamily="34" charset="0"/>
              </a:rPr>
              <a:t>. </a:t>
            </a:r>
            <a:r>
              <a:rPr lang="en-US" sz="1800">
                <a:latin typeface="Tahoma" panose="020B0604030504040204" pitchFamily="34" charset="0"/>
                <a:ea typeface="Tahoma" panose="020B0604030504040204" pitchFamily="34" charset="0"/>
                <a:cs typeface="Tahoma" panose="020B0604030504040204" pitchFamily="34" charset="0"/>
              </a:rPr>
              <a:t>Dựa vào đây, </a:t>
            </a:r>
            <a:r>
              <a:rPr lang="vi-VN" sz="1800">
                <a:effectLst/>
                <a:latin typeface="Tahoma" panose="020B0604030504040204" pitchFamily="34" charset="0"/>
                <a:ea typeface="Tahoma" panose="020B0604030504040204" pitchFamily="34" charset="0"/>
                <a:cs typeface="Tahoma" panose="020B0604030504040204" pitchFamily="34" charset="0"/>
              </a:rPr>
              <a:t>Chúng tôi đã phát triển và tạo ra một tựa game cũng tương tự như “Khu vườn trên mây”, tựa game có tên “Sky Garden”. </a:t>
            </a:r>
            <a:endParaRPr lang="en-US" sz="1800"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latin typeface="Tahoma" panose="020B0604030504040204" pitchFamily="34" charset="0"/>
                <a:ea typeface="Tahoma" panose="020B0604030504040204" pitchFamily="34" charset="0"/>
                <a:cs typeface="Tahoma" panose="020B0604030504040204" pitchFamily="34" charset="0"/>
              </a:rPr>
              <a:pPr/>
              <a:t>2</a:t>
            </a:fld>
            <a:endParaRPr lang="en-ZA"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46339254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1518686" y="365125"/>
            <a:ext cx="9986601" cy="1325563"/>
          </a:xfrm>
        </p:spPr>
        <p:txBody>
          <a:bodyPr/>
          <a:lstStyle/>
          <a:p>
            <a:r>
              <a:rPr lang="en-US">
                <a:latin typeface="Tahoma" panose="020B0604030504040204" pitchFamily="34" charset="0"/>
                <a:ea typeface="Tahoma" panose="020B0604030504040204" pitchFamily="34" charset="0"/>
                <a:cs typeface="Tahoma" panose="020B0604030504040204" pitchFamily="34" charset="0"/>
              </a:rPr>
              <a:t>Mục tiêu và giới hạn</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idx="1"/>
          </p:nvPr>
        </p:nvSpPr>
        <p:spPr>
          <a:xfrm>
            <a:off x="1508692" y="1912336"/>
            <a:ext cx="4114800" cy="457200"/>
          </a:xfrm>
        </p:spPr>
        <p:txBody>
          <a:bodyPr vert="horz" lIns="91440" tIns="45720" rIns="91440" bIns="45720" rtlCol="0" anchor="b">
            <a:normAutofit/>
          </a:bodyPr>
          <a:lstStyle/>
          <a:p>
            <a:r>
              <a:rPr lang="en-US">
                <a:latin typeface="Tahoma" panose="020B0604030504040204" pitchFamily="34" charset="0"/>
                <a:ea typeface="Tahoma" panose="020B0604030504040204" pitchFamily="34" charset="0"/>
                <a:cs typeface="Tahoma" panose="020B0604030504040204" pitchFamily="34" charset="0"/>
              </a:rPr>
              <a:t>Mục tiêu</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0" name="Text Placeholder 9">
            <a:extLst>
              <a:ext uri="{FF2B5EF4-FFF2-40B4-BE49-F238E27FC236}">
                <a16:creationId xmlns:a16="http://schemas.microsoft.com/office/drawing/2014/main" id="{B6091E26-6697-4FFA-91DC-FF5001DDE6A0}"/>
              </a:ext>
            </a:extLst>
          </p:cNvPr>
          <p:cNvSpPr>
            <a:spLocks noGrp="1"/>
          </p:cNvSpPr>
          <p:nvPr>
            <p:ph type="body" sz="quarter" idx="3"/>
          </p:nvPr>
        </p:nvSpPr>
        <p:spPr>
          <a:xfrm>
            <a:off x="6573892" y="1874838"/>
            <a:ext cx="4114800" cy="457200"/>
          </a:xfrm>
        </p:spPr>
        <p:txBody>
          <a:bodyPr anchor="b"/>
          <a:lstStyle/>
          <a:p>
            <a:r>
              <a:rPr lang="en-US">
                <a:latin typeface="Tahoma" panose="020B0604030504040204" pitchFamily="34" charset="0"/>
                <a:ea typeface="Tahoma" panose="020B0604030504040204" pitchFamily="34" charset="0"/>
                <a:cs typeface="Tahoma" panose="020B0604030504040204" pitchFamily="34" charset="0"/>
              </a:rPr>
              <a:t>Giới hạn</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2" name="Text Placeholder 11">
            <a:extLst>
              <a:ext uri="{FF2B5EF4-FFF2-40B4-BE49-F238E27FC236}">
                <a16:creationId xmlns:a16="http://schemas.microsoft.com/office/drawing/2014/main" id="{160FC76B-FDDE-4574-85B7-495FBA6F90F4}"/>
              </a:ext>
            </a:extLst>
          </p:cNvPr>
          <p:cNvSpPr>
            <a:spLocks noGrp="1"/>
          </p:cNvSpPr>
          <p:nvPr>
            <p:ph type="body" sz="quarter" idx="14"/>
          </p:nvPr>
        </p:nvSpPr>
        <p:spPr>
          <a:xfrm>
            <a:off x="1508692" y="2388253"/>
            <a:ext cx="4114800" cy="3968096"/>
          </a:xfrm>
        </p:spPr>
        <p:txBody>
          <a:bodyPr/>
          <a:lstStyle/>
          <a:p>
            <a:pPr marL="285750" indent="-285750">
              <a:buFont typeface="Arial" panose="020B0604020202020204" pitchFamily="34" charset="0"/>
              <a:buChar char="•"/>
            </a:pPr>
            <a:r>
              <a:rPr lang="vi-VN" sz="1800">
                <a:effectLst/>
                <a:latin typeface="Tahoma" panose="020B0604030504040204" pitchFamily="34" charset="0"/>
                <a:ea typeface="Tahoma" panose="020B0604030504040204" pitchFamily="34" charset="0"/>
                <a:cs typeface="Tahoma" panose="020B0604030504040204" pitchFamily="34" charset="0"/>
              </a:rPr>
              <a:t>Nắm vững các kiến thức về xử lý đồ họa ba chiều</a:t>
            </a:r>
            <a:r>
              <a:rPr lang="en-US" sz="1800">
                <a:effectLst/>
                <a:latin typeface="Tahoma" panose="020B0604030504040204" pitchFamily="34" charset="0"/>
                <a:ea typeface="Tahoma" panose="020B0604030504040204" pitchFamily="34" charset="0"/>
                <a:cs typeface="Tahoma" panose="020B0604030504040204" pitchFamily="34" charset="0"/>
              </a:rPr>
              <a:t>.</a:t>
            </a:r>
          </a:p>
          <a:p>
            <a:pPr marL="285750" lvl="0" indent="-285750" algn="just">
              <a:lnSpc>
                <a:spcPct val="150000"/>
              </a:lnSpc>
              <a:spcAft>
                <a:spcPts val="800"/>
              </a:spcAft>
              <a:buFont typeface="Arial" panose="020B0604020202020204" pitchFamily="34" charset="0"/>
              <a:buChar char="•"/>
            </a:pPr>
            <a:r>
              <a:rPr lang="vi-VN" sz="1800">
                <a:effectLst/>
                <a:latin typeface="Tahoma" panose="020B0604030504040204" pitchFamily="34" charset="0"/>
                <a:ea typeface="Tahoma" panose="020B0604030504040204" pitchFamily="34" charset="0"/>
                <a:cs typeface="Tahoma" panose="020B0604030504040204" pitchFamily="34" charset="0"/>
              </a:rPr>
              <a:t>Hoàn thành các chức năng cơ bản: đặt chậu, trồng cây, tưới nước…</a:t>
            </a:r>
            <a:endParaRPr lang="en-US" sz="1800">
              <a:effectLst/>
              <a:latin typeface="Tahoma" panose="020B0604030504040204" pitchFamily="34" charset="0"/>
              <a:ea typeface="Tahoma" panose="020B0604030504040204" pitchFamily="34" charset="0"/>
              <a:cs typeface="Tahoma" panose="020B0604030504040204" pitchFamily="34" charset="0"/>
            </a:endParaRPr>
          </a:p>
          <a:p>
            <a:pPr marL="285750" lvl="0" indent="-285750" algn="just">
              <a:lnSpc>
                <a:spcPct val="150000"/>
              </a:lnSpc>
              <a:spcAft>
                <a:spcPts val="800"/>
              </a:spcAft>
              <a:buFont typeface="Arial" panose="020B0604020202020204" pitchFamily="34" charset="0"/>
              <a:buChar char="•"/>
            </a:pPr>
            <a:r>
              <a:rPr lang="vi-VN" sz="1800">
                <a:effectLst/>
                <a:latin typeface="Tahoma" panose="020B0604030504040204" pitchFamily="34" charset="0"/>
                <a:ea typeface="Tahoma" panose="020B0604030504040204" pitchFamily="34" charset="0"/>
                <a:cs typeface="Tahoma" panose="020B0604030504040204" pitchFamily="34" charset="0"/>
              </a:rPr>
              <a:t>Hiểu rõ vai trò và cấu trúc của OpenGL.</a:t>
            </a:r>
            <a:endParaRPr lang="en-US" sz="1800">
              <a:effectLst/>
              <a:latin typeface="Tahoma" panose="020B0604030504040204" pitchFamily="34" charset="0"/>
              <a:ea typeface="Tahoma" panose="020B0604030504040204" pitchFamily="34" charset="0"/>
              <a:cs typeface="Tahoma" panose="020B0604030504040204" pitchFamily="34" charset="0"/>
            </a:endParaRPr>
          </a:p>
          <a:p>
            <a:pPr marL="285750" lvl="0" indent="-285750" algn="just">
              <a:lnSpc>
                <a:spcPct val="150000"/>
              </a:lnSpc>
              <a:spcAft>
                <a:spcPts val="800"/>
              </a:spcAft>
              <a:buFont typeface="Arial" panose="020B0604020202020204" pitchFamily="34" charset="0"/>
              <a:buChar char="•"/>
            </a:pPr>
            <a:r>
              <a:rPr lang="vi-VN" sz="1800">
                <a:effectLst/>
                <a:latin typeface="Tahoma" panose="020B0604030504040204" pitchFamily="34" charset="0"/>
                <a:ea typeface="Tahoma" panose="020B0604030504040204" pitchFamily="34" charset="0"/>
                <a:cs typeface="Tahoma" panose="020B0604030504040204" pitchFamily="34" charset="0"/>
              </a:rPr>
              <a:t>Hiểu và áp dụng được giao diện lập trình đồ họa OpenGL.</a:t>
            </a:r>
            <a:endParaRPr lang="en-US" sz="1800">
              <a:effectLst/>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3" name="Text Placeholder 12">
            <a:extLst>
              <a:ext uri="{FF2B5EF4-FFF2-40B4-BE49-F238E27FC236}">
                <a16:creationId xmlns:a16="http://schemas.microsoft.com/office/drawing/2014/main" id="{8BF88255-7F56-4B30-96C2-60927A377B40}"/>
              </a:ext>
            </a:extLst>
          </p:cNvPr>
          <p:cNvSpPr>
            <a:spLocks noGrp="1"/>
          </p:cNvSpPr>
          <p:nvPr>
            <p:ph type="body" sz="quarter" idx="15"/>
          </p:nvPr>
        </p:nvSpPr>
        <p:spPr>
          <a:xfrm>
            <a:off x="6573892" y="2337740"/>
            <a:ext cx="4114800" cy="4018609"/>
          </a:xfrm>
        </p:spPr>
        <p:txBody>
          <a:bodyPr/>
          <a:lstStyle/>
          <a:p>
            <a:pPr marL="285750" lvl="0" indent="-285750" algn="just">
              <a:lnSpc>
                <a:spcPct val="150000"/>
              </a:lnSpc>
              <a:buFont typeface="Arial" panose="020B0604020202020204" pitchFamily="34" charset="0"/>
              <a:buChar char="•"/>
            </a:pPr>
            <a:r>
              <a:rPr lang="vi-VN" sz="1800">
                <a:effectLst/>
                <a:latin typeface="Tahoma" panose="020B0604030504040204" pitchFamily="34" charset="0"/>
                <a:ea typeface="Tahoma" panose="020B0604030504040204" pitchFamily="34" charset="0"/>
                <a:cs typeface="Tahoma" panose="020B0604030504040204" pitchFamily="34" charset="0"/>
              </a:rPr>
              <a:t>Sử dụng C++ và OpenGL để phát triển.</a:t>
            </a:r>
            <a:endParaRPr lang="en-US" sz="1800">
              <a:effectLst/>
              <a:latin typeface="Tahoma" panose="020B0604030504040204" pitchFamily="34" charset="0"/>
              <a:ea typeface="Tahoma" panose="020B0604030504040204" pitchFamily="34" charset="0"/>
              <a:cs typeface="Tahoma" panose="020B0604030504040204" pitchFamily="34" charset="0"/>
            </a:endParaRPr>
          </a:p>
          <a:p>
            <a:pPr marL="285750" lvl="0" indent="-285750" algn="just">
              <a:lnSpc>
                <a:spcPct val="150000"/>
              </a:lnSpc>
              <a:buFont typeface="Arial" panose="020B0604020202020204" pitchFamily="34" charset="0"/>
              <a:buChar char="•"/>
            </a:pPr>
            <a:r>
              <a:rPr lang="vi-VN" sz="1800">
                <a:effectLst/>
                <a:latin typeface="Tahoma" panose="020B0604030504040204" pitchFamily="34" charset="0"/>
                <a:ea typeface="Tahoma" panose="020B0604030504040204" pitchFamily="34" charset="0"/>
                <a:cs typeface="Tahoma" panose="020B0604030504040204" pitchFamily="34" charset="0"/>
              </a:rPr>
              <a:t>Các hình ảnh sử dụng trong game không thuộc về các nguồn internet, thay vào đó là các hình ảnh tự tay vẽ thông qua các phần mềm có sẵn như PS, AI.</a:t>
            </a:r>
            <a:endParaRPr lang="en-US" sz="1800">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344113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anim calcmode="lin" valueType="num">
                                      <p:cBhvr additive="base">
                                        <p:cTn id="11"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anim calcmode="lin" valueType="num">
                                      <p:cBhvr additive="base">
                                        <p:cTn id="17"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2">
                                            <p:txEl>
                                              <p:pRg st="2" end="2"/>
                                            </p:txEl>
                                          </p:spTgt>
                                        </p:tgtEl>
                                        <p:attrNameLst>
                                          <p:attrName>style.visibility</p:attrName>
                                        </p:attrNameLst>
                                      </p:cBhvr>
                                      <p:to>
                                        <p:strVal val="visible"/>
                                      </p:to>
                                    </p:set>
                                    <p:anim calcmode="lin" valueType="num">
                                      <p:cBhvr additive="base">
                                        <p:cTn id="23"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
                                            <p:txEl>
                                              <p:pRg st="3" end="3"/>
                                            </p:txEl>
                                          </p:spTgt>
                                        </p:tgtEl>
                                        <p:attrNameLst>
                                          <p:attrName>style.visibility</p:attrName>
                                        </p:attrNameLst>
                                      </p:cBhvr>
                                      <p:to>
                                        <p:strVal val="visible"/>
                                      </p:to>
                                    </p:set>
                                    <p:anim calcmode="lin" valueType="num">
                                      <p:cBhvr additive="base">
                                        <p:cTn id="29"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xEl>
                                              <p:pRg st="0" end="0"/>
                                            </p:txEl>
                                          </p:spTgt>
                                        </p:tgtEl>
                                        <p:attrNameLst>
                                          <p:attrName>style.visibility</p:attrName>
                                        </p:attrNameLst>
                                      </p:cBhvr>
                                      <p:to>
                                        <p:strVal val="visible"/>
                                      </p:to>
                                    </p:set>
                                    <p:anim calcmode="lin" valueType="num">
                                      <p:cBhvr additive="base">
                                        <p:cTn id="35"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3">
                                            <p:txEl>
                                              <p:pRg st="0" end="0"/>
                                            </p:txEl>
                                          </p:spTgt>
                                        </p:tgtEl>
                                        <p:attrNameLst>
                                          <p:attrName>style.visibility</p:attrName>
                                        </p:attrNameLst>
                                      </p:cBhvr>
                                      <p:to>
                                        <p:strVal val="visible"/>
                                      </p:to>
                                    </p:set>
                                    <p:anim calcmode="lin" valueType="num">
                                      <p:cBhvr additive="base">
                                        <p:cTn id="39"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3">
                                            <p:txEl>
                                              <p:pRg st="1" end="1"/>
                                            </p:txEl>
                                          </p:spTgt>
                                        </p:tgtEl>
                                        <p:attrNameLst>
                                          <p:attrName>style.visibility</p:attrName>
                                        </p:attrNameLst>
                                      </p:cBhvr>
                                      <p:to>
                                        <p:strVal val="visible"/>
                                      </p:to>
                                    </p:set>
                                    <p:anim calcmode="lin" valueType="num">
                                      <p:cBhvr additive="base">
                                        <p:cTn id="45"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build="p"/>
      <p:bldP spid="12" grpId="0" build="p"/>
      <p:bldP spid="1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5643155" y="235979"/>
            <a:ext cx="4602318" cy="1325563"/>
          </a:xfrm>
        </p:spPr>
        <p:txBody>
          <a:bodyPr/>
          <a:lstStyle/>
          <a:p>
            <a:r>
              <a:rPr lang="en-US">
                <a:latin typeface="Tahoma" panose="020B0604030504040204" pitchFamily="34" charset="0"/>
                <a:ea typeface="Tahoma" panose="020B0604030504040204" pitchFamily="34" charset="0"/>
                <a:cs typeface="Tahoma" panose="020B0604030504040204" pitchFamily="34" charset="0"/>
              </a:rPr>
              <a:t>Ý tưởng đặt ra</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6">
            <a:extLst>
              <a:ext uri="{FF2B5EF4-FFF2-40B4-BE49-F238E27FC236}">
                <a16:creationId xmlns:a16="http://schemas.microsoft.com/office/drawing/2014/main" id="{BB1D29FD-175B-4836-A202-052373FB432C}"/>
              </a:ext>
            </a:extLst>
          </p:cNvPr>
          <p:cNvSpPr>
            <a:spLocks noGrp="1"/>
          </p:cNvSpPr>
          <p:nvPr>
            <p:ph type="body" sz="quarter" idx="15"/>
          </p:nvPr>
        </p:nvSpPr>
        <p:spPr>
          <a:xfrm>
            <a:off x="5812971" y="1561541"/>
            <a:ext cx="6021977" cy="5060479"/>
          </a:xfrm>
        </p:spPr>
        <p:txBody>
          <a:bodyPr/>
          <a:lstStyle/>
          <a:p>
            <a:pPr marL="285750" indent="-285750">
              <a:lnSpc>
                <a:spcPct val="150000"/>
              </a:lnSpc>
              <a:buFont typeface="Arial" panose="020B0604020202020204" pitchFamily="34" charset="0"/>
              <a:buChar char="•"/>
            </a:pPr>
            <a:r>
              <a:rPr lang="fr-FR" sz="1800">
                <a:effectLst/>
                <a:latin typeface="Tahoma" panose="020B0604030504040204" pitchFamily="34" charset="0"/>
                <a:ea typeface="Tahoma" panose="020B0604030504040204" pitchFamily="34" charset="0"/>
                <a:cs typeface="Tahoma" panose="020B0604030504040204" pitchFamily="34" charset="0"/>
              </a:rPr>
              <a:t>Đối với mỗi hình ảnh được đưa vào, sẽ được đăng ký tọa độ cho từng đối tượng (background, button, chậu, hoa…)</a:t>
            </a:r>
            <a:endParaRPr lang="en-US" sz="1800">
              <a:effectLst/>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buFont typeface="Arial" panose="020B0604020202020204" pitchFamily="34" charset="0"/>
              <a:buChar char="•"/>
            </a:pPr>
            <a:r>
              <a:rPr lang="fr-FR" sz="1800">
                <a:effectLst/>
                <a:latin typeface="Tahoma" panose="020B0604030504040204" pitchFamily="34" charset="0"/>
                <a:ea typeface="Tahoma" panose="020B0604030504040204" pitchFamily="34" charset="0"/>
                <a:cs typeface="Tahoma" panose="020B0604030504040204" pitchFamily="34" charset="0"/>
              </a:rPr>
              <a:t>Giải quyết các vấn đề liên quan đến sử dụng chuột: đặt chậu, đặt hoa, thu hoạch, tưới nước…</a:t>
            </a:r>
          </a:p>
          <a:p>
            <a:pPr marL="285750" indent="-285750">
              <a:lnSpc>
                <a:spcPct val="150000"/>
              </a:lnSpc>
              <a:buFont typeface="Arial" panose="020B0604020202020204" pitchFamily="34" charset="0"/>
              <a:buChar char="•"/>
            </a:pPr>
            <a:r>
              <a:rPr lang="vi-VN" sz="1800">
                <a:effectLst/>
                <a:latin typeface="Tahoma" panose="020B0604030504040204" pitchFamily="34" charset="0"/>
                <a:ea typeface="Tahoma" panose="020B0604030504040204" pitchFamily="34" charset="0"/>
                <a:cs typeface="Tahoma" panose="020B0604030504040204" pitchFamily="34" charset="0"/>
              </a:rPr>
              <a:t>Dùng class để</a:t>
            </a:r>
            <a:r>
              <a:rPr lang="en-US" sz="1800">
                <a:effectLst/>
                <a:latin typeface="Tahoma" panose="020B0604030504040204" pitchFamily="34" charset="0"/>
                <a:ea typeface="Tahoma" panose="020B0604030504040204" pitchFamily="34" charset="0"/>
                <a:cs typeface="Tahoma" panose="020B0604030504040204" pitchFamily="34" charset="0"/>
              </a:rPr>
              <a:t> dễ dàng</a:t>
            </a:r>
            <a:r>
              <a:rPr lang="vi-VN" sz="1800">
                <a:effectLst/>
                <a:latin typeface="Tahoma" panose="020B0604030504040204" pitchFamily="34" charset="0"/>
                <a:ea typeface="Tahoma" panose="020B0604030504040204" pitchFamily="34" charset="0"/>
                <a:cs typeface="Tahoma" panose="020B0604030504040204" pitchFamily="34" charset="0"/>
              </a:rPr>
              <a:t> quản lý các đối tượng như:</a:t>
            </a:r>
            <a:r>
              <a:rPr lang="fr-FR" sz="1800">
                <a:latin typeface="Tahoma" panose="020B0604030504040204" pitchFamily="34" charset="0"/>
                <a:ea typeface="Tahoma" panose="020B0604030504040204" pitchFamily="34" charset="0"/>
                <a:cs typeface="Tahoma" panose="020B0604030504040204" pitchFamily="34" charset="0"/>
              </a:rPr>
              <a:t> </a:t>
            </a:r>
            <a:r>
              <a:rPr lang="vi-VN" sz="1800">
                <a:latin typeface="Tahoma" panose="020B0604030504040204" pitchFamily="34" charset="0"/>
                <a:ea typeface="Tahoma" panose="020B0604030504040204" pitchFamily="34" charset="0"/>
                <a:cs typeface="Tahoma" panose="020B0604030504040204" pitchFamily="34" charset="0"/>
              </a:rPr>
              <a:t>Chậu cây (pot)</a:t>
            </a:r>
            <a:r>
              <a:rPr lang="en-US" sz="1800">
                <a:latin typeface="Tahoma" panose="020B0604030504040204" pitchFamily="34" charset="0"/>
                <a:ea typeface="Tahoma" panose="020B0604030504040204" pitchFamily="34" charset="0"/>
                <a:cs typeface="Tahoma" panose="020B0604030504040204" pitchFamily="34" charset="0"/>
              </a:rPr>
              <a:t>, h</a:t>
            </a:r>
            <a:r>
              <a:rPr lang="vi-VN" sz="1800">
                <a:latin typeface="Tahoma" panose="020B0604030504040204" pitchFamily="34" charset="0"/>
                <a:ea typeface="Tahoma" panose="020B0604030504040204" pitchFamily="34" charset="0"/>
                <a:cs typeface="Tahoma" panose="020B0604030504040204" pitchFamily="34" charset="0"/>
              </a:rPr>
              <a:t>oa (flower)</a:t>
            </a:r>
            <a:r>
              <a:rPr lang="en-US" sz="1800">
                <a:latin typeface="Tahoma" panose="020B0604030504040204" pitchFamily="34" charset="0"/>
                <a:ea typeface="Tahoma" panose="020B0604030504040204" pitchFamily="34" charset="0"/>
                <a:cs typeface="Tahoma" panose="020B0604030504040204" pitchFamily="34" charset="0"/>
              </a:rPr>
              <a:t>, c</a:t>
            </a:r>
            <a:r>
              <a:rPr lang="vi-VN" sz="1800">
                <a:latin typeface="Tahoma" panose="020B0604030504040204" pitchFamily="34" charset="0"/>
                <a:ea typeface="Tahoma" panose="020B0604030504040204" pitchFamily="34" charset="0"/>
                <a:cs typeface="Tahoma" panose="020B0604030504040204" pitchFamily="34" charset="0"/>
              </a:rPr>
              <a:t>ửa hàng (store)</a:t>
            </a:r>
            <a:r>
              <a:rPr lang="en-US" sz="1800">
                <a:latin typeface="Tahoma" panose="020B0604030504040204" pitchFamily="34" charset="0"/>
                <a:ea typeface="Tahoma" panose="020B0604030504040204" pitchFamily="34" charset="0"/>
                <a:cs typeface="Tahoma" panose="020B0604030504040204" pitchFamily="34" charset="0"/>
              </a:rPr>
              <a:t>, l</a:t>
            </a:r>
            <a:r>
              <a:rPr lang="vi-VN" sz="1800">
                <a:latin typeface="Tahoma" panose="020B0604030504040204" pitchFamily="34" charset="0"/>
                <a:ea typeface="Tahoma" panose="020B0604030504040204" pitchFamily="34" charset="0"/>
                <a:cs typeface="Tahoma" panose="020B0604030504040204" pitchFamily="34" charset="0"/>
              </a:rPr>
              <a:t>oad ảnh (loadimage)</a:t>
            </a:r>
            <a:r>
              <a:rPr lang="en-US" sz="1800">
                <a:latin typeface="Tahoma" panose="020B0604030504040204" pitchFamily="34" charset="0"/>
                <a:ea typeface="Tahoma" panose="020B0604030504040204" pitchFamily="34" charset="0"/>
                <a:cs typeface="Tahoma" panose="020B0604030504040204" pitchFamily="34" charset="0"/>
              </a:rPr>
              <a:t>, t</a:t>
            </a:r>
            <a:r>
              <a:rPr lang="vi-VN" sz="1800">
                <a:latin typeface="Tahoma" panose="020B0604030504040204" pitchFamily="34" charset="0"/>
                <a:ea typeface="Tahoma" panose="020B0604030504040204" pitchFamily="34" charset="0"/>
                <a:cs typeface="Tahoma" panose="020B0604030504040204" pitchFamily="34" charset="0"/>
              </a:rPr>
              <a:t>ạo hiệu ứng tưới cây (Rain_Cloud).</a:t>
            </a:r>
          </a:p>
          <a:p>
            <a:pPr marL="285750" indent="-285750">
              <a:lnSpc>
                <a:spcPct val="150000"/>
              </a:lnSpc>
              <a:buFont typeface="Arial" panose="020B0604020202020204" pitchFamily="34" charset="0"/>
              <a:buChar char="•"/>
            </a:pPr>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Brain, bulb, idea, seo, light, think icon - Download on Iconfinder">
            <a:extLst>
              <a:ext uri="{FF2B5EF4-FFF2-40B4-BE49-F238E27FC236}">
                <a16:creationId xmlns:a16="http://schemas.microsoft.com/office/drawing/2014/main" id="{2C40D66F-8E14-4285-917E-13D186E513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183" y="794257"/>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47829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7033887" y="433864"/>
            <a:ext cx="4602318" cy="1325563"/>
          </a:xfrm>
        </p:spPr>
        <p:txBody>
          <a:bodyPr anchor="ctr">
            <a:normAutofit/>
          </a:bodyPr>
          <a:lstStyle/>
          <a:p>
            <a:r>
              <a:rPr lang="en-US">
                <a:latin typeface="Tahoma" panose="020B0604030504040204" pitchFamily="34" charset="0"/>
                <a:ea typeface="Tahoma" panose="020B0604030504040204" pitchFamily="34" charset="0"/>
                <a:cs typeface="Tahoma" panose="020B0604030504040204" pitchFamily="34" charset="0"/>
              </a:rPr>
              <a:t>Các chức năng chính trong game</a:t>
            </a:r>
          </a:p>
        </p:txBody>
      </p:sp>
      <p:pic>
        <p:nvPicPr>
          <p:cNvPr id="17" name="Picture 16">
            <a:extLst>
              <a:ext uri="{FF2B5EF4-FFF2-40B4-BE49-F238E27FC236}">
                <a16:creationId xmlns:a16="http://schemas.microsoft.com/office/drawing/2014/main" id="{D8DA077A-3ED8-4D13-94E5-70200055A66B}"/>
              </a:ext>
            </a:extLst>
          </p:cNvPr>
          <p:cNvPicPr>
            <a:picLocks noChangeAspect="1"/>
          </p:cNvPicPr>
          <p:nvPr/>
        </p:nvPicPr>
        <p:blipFill>
          <a:blip r:embed="rId2"/>
          <a:stretch>
            <a:fillRect/>
          </a:stretch>
        </p:blipFill>
        <p:spPr>
          <a:xfrm>
            <a:off x="548646" y="1767840"/>
            <a:ext cx="6096000" cy="3322320"/>
          </a:xfrm>
          <a:prstGeom prst="rect">
            <a:avLst/>
          </a:prstGeom>
          <a:noFill/>
        </p:spPr>
      </p:pic>
      <p:sp>
        <p:nvSpPr>
          <p:cNvPr id="4" name="Content Placeholder 3">
            <a:extLst>
              <a:ext uri="{FF2B5EF4-FFF2-40B4-BE49-F238E27FC236}">
                <a16:creationId xmlns:a16="http://schemas.microsoft.com/office/drawing/2014/main" id="{8421587F-8DFD-4A31-9931-8A346A92D87A}"/>
              </a:ext>
            </a:extLst>
          </p:cNvPr>
          <p:cNvSpPr>
            <a:spLocks noGrp="1"/>
          </p:cNvSpPr>
          <p:nvPr>
            <p:ph type="body" sz="quarter" idx="3"/>
          </p:nvPr>
        </p:nvSpPr>
        <p:spPr>
          <a:xfrm>
            <a:off x="7166611" y="2545979"/>
            <a:ext cx="1232806" cy="338328"/>
          </a:xfrm>
        </p:spPr>
        <p:txBody>
          <a:bodyPr vert="horz" lIns="91440" tIns="45720" rIns="91440" bIns="45720" rtlCol="0" anchor="b">
            <a:normAutofit/>
          </a:bodyPr>
          <a:lstStyle/>
          <a:p>
            <a:r>
              <a:rPr lang="en-ZA" sz="1700">
                <a:latin typeface="Tahoma" panose="020B0604030504040204" pitchFamily="34" charset="0"/>
                <a:ea typeface="Tahoma" panose="020B0604030504040204" pitchFamily="34" charset="0"/>
                <a:cs typeface="Tahoma" panose="020B0604030504040204" pitchFamily="34" charset="0"/>
              </a:rPr>
              <a:t>NewGame</a:t>
            </a:r>
          </a:p>
        </p:txBody>
      </p:sp>
      <p:sp>
        <p:nvSpPr>
          <p:cNvPr id="10" name="Text Placeholder 9">
            <a:extLst>
              <a:ext uri="{FF2B5EF4-FFF2-40B4-BE49-F238E27FC236}">
                <a16:creationId xmlns:a16="http://schemas.microsoft.com/office/drawing/2014/main" id="{8183BF95-E7F3-4EE1-B00F-DD0C3874B2C5}"/>
              </a:ext>
            </a:extLst>
          </p:cNvPr>
          <p:cNvSpPr>
            <a:spLocks noGrp="1"/>
          </p:cNvSpPr>
          <p:nvPr>
            <p:ph type="body" sz="quarter" idx="15"/>
          </p:nvPr>
        </p:nvSpPr>
        <p:spPr>
          <a:xfrm>
            <a:off x="7166611" y="2948315"/>
            <a:ext cx="1690006" cy="530352"/>
          </a:xfrm>
        </p:spPr>
        <p:txBody>
          <a:bodyPr>
            <a:normAutofit/>
          </a:bodyPr>
          <a:lstStyle/>
          <a:p>
            <a:r>
              <a:rPr lang="en-ZA">
                <a:latin typeface="Tahoma" panose="020B0604030504040204" pitchFamily="34" charset="0"/>
                <a:ea typeface="Tahoma" panose="020B0604030504040204" pitchFamily="34" charset="0"/>
                <a:cs typeface="Tahoma" panose="020B0604030504040204" pitchFamily="34" charset="0"/>
              </a:rPr>
              <a:t>Bắt đầu game mới</a:t>
            </a: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8" name="Text Placeholder 7">
            <a:extLst>
              <a:ext uri="{FF2B5EF4-FFF2-40B4-BE49-F238E27FC236}">
                <a16:creationId xmlns:a16="http://schemas.microsoft.com/office/drawing/2014/main" id="{A8A9BF88-37A2-4295-9121-C40F6B7169EA}"/>
              </a:ext>
            </a:extLst>
          </p:cNvPr>
          <p:cNvSpPr>
            <a:spLocks noGrp="1"/>
          </p:cNvSpPr>
          <p:nvPr>
            <p:ph type="body" sz="quarter" idx="17"/>
          </p:nvPr>
        </p:nvSpPr>
        <p:spPr>
          <a:xfrm>
            <a:off x="9335046" y="2538141"/>
            <a:ext cx="1232806" cy="338328"/>
          </a:xfrm>
        </p:spPr>
        <p:txBody>
          <a:bodyPr anchor="b">
            <a:normAutofit/>
          </a:bodyPr>
          <a:lstStyle/>
          <a:p>
            <a:r>
              <a:rPr lang="en-ZA" sz="1700">
                <a:latin typeface="Tahoma" panose="020B0604030504040204" pitchFamily="34" charset="0"/>
                <a:ea typeface="Tahoma" panose="020B0604030504040204" pitchFamily="34" charset="0"/>
                <a:cs typeface="Tahoma" panose="020B0604030504040204" pitchFamily="34" charset="0"/>
              </a:rPr>
              <a:t>Help</a:t>
            </a:r>
            <a:endParaRPr lang="en-US" sz="1700">
              <a:latin typeface="Tahoma" panose="020B0604030504040204" pitchFamily="34" charset="0"/>
              <a:ea typeface="Tahoma" panose="020B0604030504040204" pitchFamily="34" charset="0"/>
              <a:cs typeface="Tahoma" panose="020B0604030504040204" pitchFamily="34" charset="0"/>
            </a:endParaRPr>
          </a:p>
        </p:txBody>
      </p:sp>
      <p:sp>
        <p:nvSpPr>
          <p:cNvPr id="11" name="Text Placeholder 10">
            <a:extLst>
              <a:ext uri="{FF2B5EF4-FFF2-40B4-BE49-F238E27FC236}">
                <a16:creationId xmlns:a16="http://schemas.microsoft.com/office/drawing/2014/main" id="{0374AEC8-628D-47F9-86A0-CB3CACB4A8E3}"/>
              </a:ext>
            </a:extLst>
          </p:cNvPr>
          <p:cNvSpPr>
            <a:spLocks noGrp="1"/>
          </p:cNvSpPr>
          <p:nvPr>
            <p:ph type="body" sz="quarter" idx="19"/>
          </p:nvPr>
        </p:nvSpPr>
        <p:spPr>
          <a:xfrm>
            <a:off x="9335046" y="2885613"/>
            <a:ext cx="1541416" cy="338328"/>
          </a:xfrm>
        </p:spPr>
        <p:txBody>
          <a:bodyPr>
            <a:normAutofit/>
          </a:bodyPr>
          <a:lstStyle/>
          <a:p>
            <a:r>
              <a:rPr lang="en-ZA">
                <a:latin typeface="Tahoma" panose="020B0604030504040204" pitchFamily="34" charset="0"/>
                <a:ea typeface="Tahoma" panose="020B0604030504040204" pitchFamily="34" charset="0"/>
                <a:cs typeface="Tahoma" panose="020B0604030504040204" pitchFamily="34" charset="0"/>
              </a:rPr>
              <a:t>Hiển thị giúp đỡ</a:t>
            </a:r>
          </a:p>
        </p:txBody>
      </p:sp>
      <p:sp>
        <p:nvSpPr>
          <p:cNvPr id="12" name="Text Placeholder 11">
            <a:extLst>
              <a:ext uri="{FF2B5EF4-FFF2-40B4-BE49-F238E27FC236}">
                <a16:creationId xmlns:a16="http://schemas.microsoft.com/office/drawing/2014/main" id="{CE35F392-E7EE-41F8-98DE-C44067B45776}"/>
              </a:ext>
            </a:extLst>
          </p:cNvPr>
          <p:cNvSpPr>
            <a:spLocks noGrp="1"/>
          </p:cNvSpPr>
          <p:nvPr>
            <p:ph type="body" sz="quarter" idx="20"/>
          </p:nvPr>
        </p:nvSpPr>
        <p:spPr>
          <a:xfrm>
            <a:off x="7178965" y="3647831"/>
            <a:ext cx="1220452" cy="338328"/>
          </a:xfrm>
        </p:spPr>
        <p:txBody>
          <a:bodyPr anchor="b">
            <a:normAutofit/>
          </a:bodyPr>
          <a:lstStyle/>
          <a:p>
            <a:r>
              <a:rPr lang="en-ZA" sz="1700">
                <a:latin typeface="Tahoma" panose="020B0604030504040204" pitchFamily="34" charset="0"/>
                <a:ea typeface="Tahoma" panose="020B0604030504040204" pitchFamily="34" charset="0"/>
                <a:cs typeface="Tahoma" panose="020B0604030504040204" pitchFamily="34" charset="0"/>
              </a:rPr>
              <a:t>Continue</a:t>
            </a:r>
            <a:endParaRPr lang="en-US" sz="1700">
              <a:latin typeface="Tahoma" panose="020B0604030504040204" pitchFamily="34" charset="0"/>
              <a:ea typeface="Tahoma" panose="020B0604030504040204" pitchFamily="34" charset="0"/>
              <a:cs typeface="Tahoma" panose="020B0604030504040204" pitchFamily="34" charset="0"/>
            </a:endParaRPr>
          </a:p>
        </p:txBody>
      </p:sp>
      <p:sp>
        <p:nvSpPr>
          <p:cNvPr id="14" name="Text Placeholder 13">
            <a:extLst>
              <a:ext uri="{FF2B5EF4-FFF2-40B4-BE49-F238E27FC236}">
                <a16:creationId xmlns:a16="http://schemas.microsoft.com/office/drawing/2014/main" id="{413C481E-7E52-4079-A038-14B612438D1B}"/>
              </a:ext>
            </a:extLst>
          </p:cNvPr>
          <p:cNvSpPr>
            <a:spLocks noGrp="1"/>
          </p:cNvSpPr>
          <p:nvPr>
            <p:ph type="body" sz="quarter" idx="21"/>
          </p:nvPr>
        </p:nvSpPr>
        <p:spPr>
          <a:xfrm>
            <a:off x="7178966" y="3986159"/>
            <a:ext cx="1677652" cy="521208"/>
          </a:xfrm>
        </p:spPr>
        <p:txBody>
          <a:bodyPr>
            <a:normAutofit/>
          </a:bodyPr>
          <a:lstStyle/>
          <a:p>
            <a:r>
              <a:rPr lang="en-ZA">
                <a:latin typeface="Tahoma" panose="020B0604030504040204" pitchFamily="34" charset="0"/>
                <a:ea typeface="Tahoma" panose="020B0604030504040204" pitchFamily="34" charset="0"/>
                <a:cs typeface="Tahoma" panose="020B0604030504040204" pitchFamily="34" charset="0"/>
              </a:rPr>
              <a:t>Tiếp tục màn chơi</a:t>
            </a: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3" name="Text Placeholder 12">
            <a:extLst>
              <a:ext uri="{FF2B5EF4-FFF2-40B4-BE49-F238E27FC236}">
                <a16:creationId xmlns:a16="http://schemas.microsoft.com/office/drawing/2014/main" id="{F10B5059-BFFF-4CC7-8E57-9456D9CD008B}"/>
              </a:ext>
            </a:extLst>
          </p:cNvPr>
          <p:cNvSpPr>
            <a:spLocks noGrp="1"/>
          </p:cNvSpPr>
          <p:nvPr>
            <p:ph type="body" sz="quarter" idx="22"/>
          </p:nvPr>
        </p:nvSpPr>
        <p:spPr>
          <a:xfrm>
            <a:off x="9335046" y="3647831"/>
            <a:ext cx="1232806" cy="329184"/>
          </a:xfrm>
        </p:spPr>
        <p:txBody>
          <a:bodyPr anchor="b">
            <a:normAutofit/>
          </a:bodyPr>
          <a:lstStyle/>
          <a:p>
            <a:r>
              <a:rPr lang="en-ZA" sz="1700">
                <a:latin typeface="Tahoma" panose="020B0604030504040204" pitchFamily="34" charset="0"/>
                <a:ea typeface="Tahoma" panose="020B0604030504040204" pitchFamily="34" charset="0"/>
                <a:cs typeface="Tahoma" panose="020B0604030504040204" pitchFamily="34" charset="0"/>
              </a:rPr>
              <a:t>Exit</a:t>
            </a:r>
            <a:endParaRPr lang="en-US" sz="1700">
              <a:latin typeface="Tahoma" panose="020B0604030504040204" pitchFamily="34" charset="0"/>
              <a:ea typeface="Tahoma" panose="020B0604030504040204" pitchFamily="34" charset="0"/>
              <a:cs typeface="Tahoma" panose="020B0604030504040204" pitchFamily="34" charset="0"/>
            </a:endParaRPr>
          </a:p>
        </p:txBody>
      </p:sp>
      <p:sp>
        <p:nvSpPr>
          <p:cNvPr id="15" name="Text Placeholder 14">
            <a:extLst>
              <a:ext uri="{FF2B5EF4-FFF2-40B4-BE49-F238E27FC236}">
                <a16:creationId xmlns:a16="http://schemas.microsoft.com/office/drawing/2014/main" id="{83D922AF-D51F-457C-A9BE-B8F0999CF0F6}"/>
              </a:ext>
            </a:extLst>
          </p:cNvPr>
          <p:cNvSpPr>
            <a:spLocks noGrp="1"/>
          </p:cNvSpPr>
          <p:nvPr>
            <p:ph type="body" sz="quarter" idx="23"/>
          </p:nvPr>
        </p:nvSpPr>
        <p:spPr>
          <a:xfrm>
            <a:off x="9308212" y="3977015"/>
            <a:ext cx="1220451" cy="530352"/>
          </a:xfrm>
        </p:spPr>
        <p:txBody>
          <a:bodyPr>
            <a:normAutofit/>
          </a:bodyPr>
          <a:lstStyle/>
          <a:p>
            <a:r>
              <a:rPr lang="en-ZA">
                <a:latin typeface="Tahoma" panose="020B0604030504040204" pitchFamily="34" charset="0"/>
                <a:ea typeface="Tahoma" panose="020B0604030504040204" pitchFamily="34" charset="0"/>
                <a:cs typeface="Tahoma" panose="020B0604030504040204" pitchFamily="34" charset="0"/>
              </a:rPr>
              <a:t>Thoát game</a:t>
            </a:r>
          </a:p>
        </p:txBody>
      </p:sp>
    </p:spTree>
    <p:extLst>
      <p:ext uri="{BB962C8B-B14F-4D97-AF65-F5344CB8AC3E}">
        <p14:creationId xmlns:p14="http://schemas.microsoft.com/office/powerpoint/2010/main" val="3070187534"/>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 calcmode="lin" valueType="num">
                                      <p:cBhvr additive="base">
                                        <p:cTn id="19"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additive="base">
                                        <p:cTn id="23"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1">
                                            <p:txEl>
                                              <p:pRg st="0" end="0"/>
                                            </p:txEl>
                                          </p:spTgt>
                                        </p:tgtEl>
                                        <p:attrNameLst>
                                          <p:attrName>style.visibility</p:attrName>
                                        </p:attrNameLst>
                                      </p:cBhvr>
                                      <p:to>
                                        <p:strVal val="visible"/>
                                      </p:to>
                                    </p:set>
                                    <p:anim calcmode="lin" valueType="num">
                                      <p:cBhvr additive="base">
                                        <p:cTn id="29"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1">
                                            <p:txEl>
                                              <p:pRg st="0" end="0"/>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anim calcmode="lin" valueType="num">
                                      <p:cBhvr additive="base">
                                        <p:cTn id="33"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2">
                                            <p:txEl>
                                              <p:pRg st="0" end="0"/>
                                            </p:txEl>
                                          </p:spTgt>
                                        </p:tgtEl>
                                        <p:attrNameLst>
                                          <p:attrName>style.visibility</p:attrName>
                                        </p:attrNameLst>
                                      </p:cBhvr>
                                      <p:to>
                                        <p:strVal val="visible"/>
                                      </p:to>
                                    </p:set>
                                    <p:anim calcmode="lin" valueType="num">
                                      <p:cBhvr additive="base">
                                        <p:cTn id="39"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4">
                                            <p:txEl>
                                              <p:pRg st="0" end="0"/>
                                            </p:txEl>
                                          </p:spTgt>
                                        </p:tgtEl>
                                        <p:attrNameLst>
                                          <p:attrName>style.visibility</p:attrName>
                                        </p:attrNameLst>
                                      </p:cBhvr>
                                      <p:to>
                                        <p:strVal val="visible"/>
                                      </p:to>
                                    </p:set>
                                    <p:anim calcmode="lin" valueType="num">
                                      <p:cBhvr additive="base">
                                        <p:cTn id="43"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3">
                                            <p:txEl>
                                              <p:pRg st="0" end="0"/>
                                            </p:txEl>
                                          </p:spTgt>
                                        </p:tgtEl>
                                        <p:attrNameLst>
                                          <p:attrName>style.visibility</p:attrName>
                                        </p:attrNameLst>
                                      </p:cBhvr>
                                      <p:to>
                                        <p:strVal val="visible"/>
                                      </p:to>
                                    </p:set>
                                    <p:anim calcmode="lin" valueType="num">
                                      <p:cBhvr additive="base">
                                        <p:cTn id="49"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5">
                                            <p:txEl>
                                              <p:pRg st="0" end="0"/>
                                            </p:txEl>
                                          </p:spTgt>
                                        </p:tgtEl>
                                        <p:attrNameLst>
                                          <p:attrName>style.visibility</p:attrName>
                                        </p:attrNameLst>
                                      </p:cBhvr>
                                      <p:to>
                                        <p:strVal val="visible"/>
                                      </p:to>
                                    </p:set>
                                    <p:anim calcmode="lin" valueType="num">
                                      <p:cBhvr additive="base">
                                        <p:cTn id="53"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10" grpId="0" build="p"/>
      <p:bldP spid="8" grpId="0" build="p"/>
      <p:bldP spid="11" grpId="0" build="p"/>
      <p:bldP spid="12" grpId="0" build="p"/>
      <p:bldP spid="14" grpId="0" build="p"/>
      <p:bldP spid="13" grpId="0" build="p"/>
      <p:bldP spid="1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16D02C3-0D19-46F2-B2F6-1FEEB7C24728}"/>
              </a:ext>
            </a:extLst>
          </p:cNvPr>
          <p:cNvPicPr>
            <a:picLocks noChangeAspect="1"/>
          </p:cNvPicPr>
          <p:nvPr/>
        </p:nvPicPr>
        <p:blipFill>
          <a:blip r:embed="rId2"/>
          <a:stretch>
            <a:fillRect/>
          </a:stretch>
        </p:blipFill>
        <p:spPr>
          <a:xfrm>
            <a:off x="1287851" y="883959"/>
            <a:ext cx="9616298" cy="5649576"/>
          </a:xfrm>
          <a:prstGeom prst="rect">
            <a:avLst/>
          </a:prstGeom>
          <a:noFill/>
        </p:spPr>
      </p:pic>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838200" y="136525"/>
            <a:ext cx="10515600" cy="747434"/>
          </a:xfrm>
        </p:spPr>
        <p:txBody>
          <a:bodyPr anchor="ctr">
            <a:normAutofit/>
          </a:bodyPr>
          <a:lstStyle/>
          <a:p>
            <a:r>
              <a:rPr lang="en-US">
                <a:latin typeface="Tahoma" panose="020B0604030504040204" pitchFamily="34" charset="0"/>
                <a:ea typeface="Tahoma" panose="020B0604030504040204" pitchFamily="34" charset="0"/>
                <a:cs typeface="Tahoma" panose="020B0604030504040204" pitchFamily="34" charset="0"/>
              </a:rPr>
              <a:t>NewGame</a:t>
            </a:r>
          </a:p>
        </p:txBody>
      </p:sp>
      <p:pic>
        <p:nvPicPr>
          <p:cNvPr id="17" name="Picture 16">
            <a:extLst>
              <a:ext uri="{FF2B5EF4-FFF2-40B4-BE49-F238E27FC236}">
                <a16:creationId xmlns:a16="http://schemas.microsoft.com/office/drawing/2014/main" id="{15FF9F0B-6A4A-44C7-944D-C315D0E4CB3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87851" y="883959"/>
            <a:ext cx="9616298" cy="5655142"/>
          </a:xfrm>
          <a:prstGeom prst="rect">
            <a:avLst/>
          </a:prstGeom>
          <a:noFill/>
          <a:ln>
            <a:noFill/>
          </a:ln>
        </p:spPr>
      </p:pic>
      <p:pic>
        <p:nvPicPr>
          <p:cNvPr id="19" name="Picture 18">
            <a:extLst>
              <a:ext uri="{FF2B5EF4-FFF2-40B4-BE49-F238E27FC236}">
                <a16:creationId xmlns:a16="http://schemas.microsoft.com/office/drawing/2014/main" id="{71D0C0BB-9BE9-4B4B-9700-157272FAF74C}"/>
              </a:ext>
            </a:extLst>
          </p:cNvPr>
          <p:cNvPicPr>
            <a:picLocks noChangeAspect="1"/>
          </p:cNvPicPr>
          <p:nvPr/>
        </p:nvPicPr>
        <p:blipFill>
          <a:blip r:embed="rId4"/>
          <a:stretch>
            <a:fillRect/>
          </a:stretch>
        </p:blipFill>
        <p:spPr>
          <a:xfrm>
            <a:off x="1287851" y="878392"/>
            <a:ext cx="9616298" cy="5642357"/>
          </a:xfrm>
          <a:prstGeom prst="rect">
            <a:avLst/>
          </a:prstGeom>
        </p:spPr>
      </p:pic>
      <p:pic>
        <p:nvPicPr>
          <p:cNvPr id="21" name="Picture 20" descr="A screenshot of a video game&#10;&#10;Description automatically generated with medium confidence">
            <a:extLst>
              <a:ext uri="{FF2B5EF4-FFF2-40B4-BE49-F238E27FC236}">
                <a16:creationId xmlns:a16="http://schemas.microsoft.com/office/drawing/2014/main" id="{56D2DEB5-BE3A-4CF3-A590-5601F08FBE54}"/>
              </a:ext>
            </a:extLst>
          </p:cNvPr>
          <p:cNvPicPr>
            <a:picLocks noChangeAspect="1"/>
          </p:cNvPicPr>
          <p:nvPr/>
        </p:nvPicPr>
        <p:blipFill>
          <a:blip r:embed="rId5"/>
          <a:stretch>
            <a:fillRect/>
          </a:stretch>
        </p:blipFill>
        <p:spPr>
          <a:xfrm>
            <a:off x="1287851" y="883958"/>
            <a:ext cx="9635878" cy="5649575"/>
          </a:xfrm>
          <a:prstGeom prst="rect">
            <a:avLst/>
          </a:prstGeom>
        </p:spPr>
      </p:pic>
      <p:pic>
        <p:nvPicPr>
          <p:cNvPr id="23" name="Picture 22" descr="A picture containing sky&#10;&#10;Description automatically generated">
            <a:extLst>
              <a:ext uri="{FF2B5EF4-FFF2-40B4-BE49-F238E27FC236}">
                <a16:creationId xmlns:a16="http://schemas.microsoft.com/office/drawing/2014/main" id="{215DACA7-9710-42D7-9B66-2146F71D7D49}"/>
              </a:ext>
            </a:extLst>
          </p:cNvPr>
          <p:cNvPicPr>
            <a:picLocks noChangeAspect="1"/>
          </p:cNvPicPr>
          <p:nvPr/>
        </p:nvPicPr>
        <p:blipFill>
          <a:blip r:embed="rId6"/>
          <a:stretch>
            <a:fillRect/>
          </a:stretch>
        </p:blipFill>
        <p:spPr>
          <a:xfrm>
            <a:off x="1305584" y="2047444"/>
            <a:ext cx="9618145" cy="2763112"/>
          </a:xfrm>
          <a:prstGeom prst="rect">
            <a:avLst/>
          </a:prstGeom>
        </p:spPr>
      </p:pic>
      <p:pic>
        <p:nvPicPr>
          <p:cNvPr id="24" name="Picture 23">
            <a:extLst>
              <a:ext uri="{FF2B5EF4-FFF2-40B4-BE49-F238E27FC236}">
                <a16:creationId xmlns:a16="http://schemas.microsoft.com/office/drawing/2014/main" id="{BD22C0D9-E0C3-467F-A884-FA0210CE0402}"/>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268271" y="2041876"/>
            <a:ext cx="10003797" cy="2763112"/>
          </a:xfrm>
          <a:prstGeom prst="rect">
            <a:avLst/>
          </a:prstGeom>
          <a:noFill/>
          <a:ln>
            <a:noFill/>
          </a:ln>
        </p:spPr>
      </p:pic>
      <p:pic>
        <p:nvPicPr>
          <p:cNvPr id="25" name="Picture 24" descr="A screenshot of a video game&#10;&#10;Description automatically generated with medium confidence">
            <a:extLst>
              <a:ext uri="{FF2B5EF4-FFF2-40B4-BE49-F238E27FC236}">
                <a16:creationId xmlns:a16="http://schemas.microsoft.com/office/drawing/2014/main" id="{9B4A7B55-2334-4DEC-AC15-A6831DAFE4B2}"/>
              </a:ext>
            </a:extLst>
          </p:cNvPr>
          <p:cNvPicPr>
            <a:picLocks noChangeAspect="1"/>
          </p:cNvPicPr>
          <p:nvPr/>
        </p:nvPicPr>
        <p:blipFill>
          <a:blip r:embed="rId8"/>
          <a:stretch>
            <a:fillRect/>
          </a:stretch>
        </p:blipFill>
        <p:spPr>
          <a:xfrm>
            <a:off x="1305584" y="883955"/>
            <a:ext cx="9584140" cy="5636793"/>
          </a:xfrm>
          <a:prstGeom prst="rect">
            <a:avLst/>
          </a:prstGeom>
        </p:spPr>
      </p:pic>
      <p:pic>
        <p:nvPicPr>
          <p:cNvPr id="26" name="Picture 25" descr="Graphical user interface&#10;&#10;Description automatically generated with medium confidence">
            <a:extLst>
              <a:ext uri="{FF2B5EF4-FFF2-40B4-BE49-F238E27FC236}">
                <a16:creationId xmlns:a16="http://schemas.microsoft.com/office/drawing/2014/main" id="{827C7F2A-2BA4-4276-9A32-B20A44EF82A6}"/>
              </a:ext>
            </a:extLst>
          </p:cNvPr>
          <p:cNvPicPr>
            <a:picLocks noChangeAspect="1"/>
          </p:cNvPicPr>
          <p:nvPr/>
        </p:nvPicPr>
        <p:blipFill>
          <a:blip r:embed="rId9"/>
          <a:stretch>
            <a:fillRect/>
          </a:stretch>
        </p:blipFill>
        <p:spPr>
          <a:xfrm>
            <a:off x="1302276" y="849958"/>
            <a:ext cx="9635878" cy="5661569"/>
          </a:xfrm>
          <a:prstGeom prst="rect">
            <a:avLst/>
          </a:prstGeom>
        </p:spPr>
      </p:pic>
      <p:pic>
        <p:nvPicPr>
          <p:cNvPr id="27" name="Picture 26" descr="Diagram&#10;&#10;Description automatically generated">
            <a:extLst>
              <a:ext uri="{FF2B5EF4-FFF2-40B4-BE49-F238E27FC236}">
                <a16:creationId xmlns:a16="http://schemas.microsoft.com/office/drawing/2014/main" id="{877593FF-B418-455A-B5A5-FB51D21DB5F7}"/>
              </a:ext>
            </a:extLst>
          </p:cNvPr>
          <p:cNvPicPr>
            <a:picLocks noChangeAspect="1"/>
          </p:cNvPicPr>
          <p:nvPr/>
        </p:nvPicPr>
        <p:blipFill>
          <a:blip r:embed="rId10"/>
          <a:stretch>
            <a:fillRect/>
          </a:stretch>
        </p:blipFill>
        <p:spPr>
          <a:xfrm>
            <a:off x="2803525" y="1478415"/>
            <a:ext cx="7336780" cy="4341814"/>
          </a:xfrm>
          <a:prstGeom prst="rect">
            <a:avLst/>
          </a:prstGeom>
        </p:spPr>
      </p:pic>
      <p:pic>
        <p:nvPicPr>
          <p:cNvPr id="15" name="Picture 14">
            <a:extLst>
              <a:ext uri="{FF2B5EF4-FFF2-40B4-BE49-F238E27FC236}">
                <a16:creationId xmlns:a16="http://schemas.microsoft.com/office/drawing/2014/main" id="{FD0E9F42-CC0A-472B-9B5A-DA47E41DCA5D}"/>
              </a:ext>
            </a:extLst>
          </p:cNvPr>
          <p:cNvPicPr>
            <a:picLocks noChangeAspect="1"/>
          </p:cNvPicPr>
          <p:nvPr/>
        </p:nvPicPr>
        <p:blipFill>
          <a:blip r:embed="rId11"/>
          <a:stretch>
            <a:fillRect/>
          </a:stretch>
        </p:blipFill>
        <p:spPr>
          <a:xfrm>
            <a:off x="1308990" y="837174"/>
            <a:ext cx="9667924" cy="5696359"/>
          </a:xfrm>
          <a:prstGeom prst="rect">
            <a:avLst/>
          </a:prstGeom>
        </p:spPr>
      </p:pic>
      <p:pic>
        <p:nvPicPr>
          <p:cNvPr id="29" name="Picture 28" descr="Graphical user interface&#10;&#10;Description automatically generated">
            <a:extLst>
              <a:ext uri="{FF2B5EF4-FFF2-40B4-BE49-F238E27FC236}">
                <a16:creationId xmlns:a16="http://schemas.microsoft.com/office/drawing/2014/main" id="{ADF2EB49-A3C2-469A-A0A2-8CC7688C9EC2}"/>
              </a:ext>
            </a:extLst>
          </p:cNvPr>
          <p:cNvPicPr>
            <a:picLocks noChangeAspect="1"/>
          </p:cNvPicPr>
          <p:nvPr/>
        </p:nvPicPr>
        <p:blipFill>
          <a:blip r:embed="rId12"/>
          <a:stretch>
            <a:fillRect/>
          </a:stretch>
        </p:blipFill>
        <p:spPr>
          <a:xfrm>
            <a:off x="1271578" y="819329"/>
            <a:ext cx="9789045" cy="5701419"/>
          </a:xfrm>
          <a:prstGeom prst="rect">
            <a:avLst/>
          </a:prstGeom>
        </p:spPr>
      </p:pic>
      <p:pic>
        <p:nvPicPr>
          <p:cNvPr id="30" name="Picture 29" descr="A picture containing text, sky, orange&#10;&#10;Description automatically generated">
            <a:extLst>
              <a:ext uri="{FF2B5EF4-FFF2-40B4-BE49-F238E27FC236}">
                <a16:creationId xmlns:a16="http://schemas.microsoft.com/office/drawing/2014/main" id="{215CDD18-86A2-4070-8533-321B86D739EB}"/>
              </a:ext>
            </a:extLst>
          </p:cNvPr>
          <p:cNvPicPr>
            <a:picLocks noChangeAspect="1"/>
          </p:cNvPicPr>
          <p:nvPr/>
        </p:nvPicPr>
        <p:blipFill>
          <a:blip r:embed="rId13"/>
          <a:stretch>
            <a:fillRect/>
          </a:stretch>
        </p:blipFill>
        <p:spPr>
          <a:xfrm>
            <a:off x="3257887" y="1638748"/>
            <a:ext cx="6024563" cy="4335293"/>
          </a:xfrm>
          <a:prstGeom prst="rect">
            <a:avLst/>
          </a:prstGeom>
        </p:spPr>
      </p:pic>
      <p:pic>
        <p:nvPicPr>
          <p:cNvPr id="31" name="Picture 30" descr="Text&#10;&#10;Description automatically generated">
            <a:extLst>
              <a:ext uri="{FF2B5EF4-FFF2-40B4-BE49-F238E27FC236}">
                <a16:creationId xmlns:a16="http://schemas.microsoft.com/office/drawing/2014/main" id="{5393855B-03CE-43A4-8A97-B5A80F629BE2}"/>
              </a:ext>
            </a:extLst>
          </p:cNvPr>
          <p:cNvPicPr>
            <a:picLocks noChangeAspect="1"/>
          </p:cNvPicPr>
          <p:nvPr/>
        </p:nvPicPr>
        <p:blipFill>
          <a:blip r:embed="rId14"/>
          <a:stretch>
            <a:fillRect/>
          </a:stretch>
        </p:blipFill>
        <p:spPr>
          <a:xfrm>
            <a:off x="1221875" y="787117"/>
            <a:ext cx="9947670" cy="5746416"/>
          </a:xfrm>
          <a:prstGeom prst="rect">
            <a:avLst/>
          </a:prstGeom>
        </p:spPr>
      </p:pic>
      <p:pic>
        <p:nvPicPr>
          <p:cNvPr id="32" name="Picture 31" descr="Graphical user interface&#10;&#10;Description automatically generated">
            <a:extLst>
              <a:ext uri="{FF2B5EF4-FFF2-40B4-BE49-F238E27FC236}">
                <a16:creationId xmlns:a16="http://schemas.microsoft.com/office/drawing/2014/main" id="{F72ECCBD-43B3-4D91-8150-10DA27AC6920}"/>
              </a:ext>
            </a:extLst>
          </p:cNvPr>
          <p:cNvPicPr>
            <a:picLocks noChangeAspect="1"/>
          </p:cNvPicPr>
          <p:nvPr/>
        </p:nvPicPr>
        <p:blipFill>
          <a:blip r:embed="rId15"/>
          <a:stretch>
            <a:fillRect/>
          </a:stretch>
        </p:blipFill>
        <p:spPr>
          <a:xfrm>
            <a:off x="1215086" y="781548"/>
            <a:ext cx="10003796" cy="5783271"/>
          </a:xfrm>
          <a:prstGeom prst="rect">
            <a:avLst/>
          </a:prstGeom>
        </p:spPr>
      </p:pic>
    </p:spTree>
    <p:extLst>
      <p:ext uri="{BB962C8B-B14F-4D97-AF65-F5344CB8AC3E}">
        <p14:creationId xmlns:p14="http://schemas.microsoft.com/office/powerpoint/2010/main" val="37511443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3"/>
                                        </p:tgtEl>
                                        <p:attrNameLst>
                                          <p:attrName>ppt_x</p:attrName>
                                        </p:attrNameLst>
                                      </p:cBhvr>
                                      <p:tavLst>
                                        <p:tav tm="0">
                                          <p:val>
                                            <p:strVal val="ppt_x"/>
                                          </p:val>
                                        </p:tav>
                                        <p:tav tm="100000">
                                          <p:val>
                                            <p:strVal val="ppt_x"/>
                                          </p:val>
                                        </p:tav>
                                      </p:tavLst>
                                    </p:anim>
                                    <p:anim calcmode="lin" valueType="num">
                                      <p:cBhvr additive="base">
                                        <p:cTn id="7" dur="500"/>
                                        <p:tgtEl>
                                          <p:spTgt spid="13"/>
                                        </p:tgtEl>
                                        <p:attrNameLst>
                                          <p:attrName>ppt_y</p:attrName>
                                        </p:attrNameLst>
                                      </p:cBhvr>
                                      <p:tavLst>
                                        <p:tav tm="0">
                                          <p:val>
                                            <p:strVal val="ppt_y"/>
                                          </p:val>
                                        </p:tav>
                                        <p:tav tm="100000">
                                          <p:val>
                                            <p:strVal val="1+ppt_h/2"/>
                                          </p:val>
                                        </p:tav>
                                      </p:tavLst>
                                    </p:anim>
                                    <p:set>
                                      <p:cBhvr>
                                        <p:cTn id="8" dur="1" fill="hold">
                                          <p:stCondLst>
                                            <p:cond delay="499"/>
                                          </p:stCondLst>
                                        </p:cTn>
                                        <p:tgtEl>
                                          <p:spTgt spid="13"/>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nodeType="clickEffect">
                                  <p:stCondLst>
                                    <p:cond delay="0"/>
                                  </p:stCondLst>
                                  <p:childTnLst>
                                    <p:anim calcmode="lin" valueType="num">
                                      <p:cBhvr additive="base">
                                        <p:cTn id="16" dur="500"/>
                                        <p:tgtEl>
                                          <p:spTgt spid="17"/>
                                        </p:tgtEl>
                                        <p:attrNameLst>
                                          <p:attrName>ppt_x</p:attrName>
                                        </p:attrNameLst>
                                      </p:cBhvr>
                                      <p:tavLst>
                                        <p:tav tm="0">
                                          <p:val>
                                            <p:strVal val="ppt_x"/>
                                          </p:val>
                                        </p:tav>
                                        <p:tav tm="100000">
                                          <p:val>
                                            <p:strVal val="ppt_x"/>
                                          </p:val>
                                        </p:tav>
                                      </p:tavLst>
                                    </p:anim>
                                    <p:anim calcmode="lin" valueType="num">
                                      <p:cBhvr additive="base">
                                        <p:cTn id="17" dur="500"/>
                                        <p:tgtEl>
                                          <p:spTgt spid="17"/>
                                        </p:tgtEl>
                                        <p:attrNameLst>
                                          <p:attrName>ppt_y</p:attrName>
                                        </p:attrNameLst>
                                      </p:cBhvr>
                                      <p:tavLst>
                                        <p:tav tm="0">
                                          <p:val>
                                            <p:strVal val="ppt_y"/>
                                          </p:val>
                                        </p:tav>
                                        <p:tav tm="100000">
                                          <p:val>
                                            <p:strVal val="1+ppt_h/2"/>
                                          </p:val>
                                        </p:tav>
                                      </p:tavLst>
                                    </p:anim>
                                    <p:set>
                                      <p:cBhvr>
                                        <p:cTn id="18" dur="1" fill="hold">
                                          <p:stCondLst>
                                            <p:cond delay="499"/>
                                          </p:stCondLst>
                                        </p:cTn>
                                        <p:tgtEl>
                                          <p:spTgt spid="17"/>
                                        </p:tgtEl>
                                        <p:attrNameLst>
                                          <p:attrName>style.visibility</p:attrName>
                                        </p:attrNameLst>
                                      </p:cBhvr>
                                      <p:to>
                                        <p:strVal val="hidden"/>
                                      </p:to>
                                    </p:set>
                                  </p:childTnLst>
                                </p:cTn>
                              </p:par>
                              <p:par>
                                <p:cTn id="19" presetID="2" presetClass="entr" presetSubtype="4"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ppt_x"/>
                                          </p:val>
                                        </p:tav>
                                        <p:tav tm="100000">
                                          <p:val>
                                            <p:strVal val="#ppt_x"/>
                                          </p:val>
                                        </p:tav>
                                      </p:tavLst>
                                    </p:anim>
                                    <p:anim calcmode="lin" valueType="num">
                                      <p:cBhvr additive="base">
                                        <p:cTn id="2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xit" presetSubtype="4" fill="hold" nodeType="clickEffect">
                                  <p:stCondLst>
                                    <p:cond delay="0"/>
                                  </p:stCondLst>
                                  <p:childTnLst>
                                    <p:anim calcmode="lin" valueType="num">
                                      <p:cBhvr additive="base">
                                        <p:cTn id="26" dur="500"/>
                                        <p:tgtEl>
                                          <p:spTgt spid="19"/>
                                        </p:tgtEl>
                                        <p:attrNameLst>
                                          <p:attrName>ppt_x</p:attrName>
                                        </p:attrNameLst>
                                      </p:cBhvr>
                                      <p:tavLst>
                                        <p:tav tm="0">
                                          <p:val>
                                            <p:strVal val="ppt_x"/>
                                          </p:val>
                                        </p:tav>
                                        <p:tav tm="100000">
                                          <p:val>
                                            <p:strVal val="ppt_x"/>
                                          </p:val>
                                        </p:tav>
                                      </p:tavLst>
                                    </p:anim>
                                    <p:anim calcmode="lin" valueType="num">
                                      <p:cBhvr additive="base">
                                        <p:cTn id="27" dur="500"/>
                                        <p:tgtEl>
                                          <p:spTgt spid="19"/>
                                        </p:tgtEl>
                                        <p:attrNameLst>
                                          <p:attrName>ppt_y</p:attrName>
                                        </p:attrNameLst>
                                      </p:cBhvr>
                                      <p:tavLst>
                                        <p:tav tm="0">
                                          <p:val>
                                            <p:strVal val="ppt_y"/>
                                          </p:val>
                                        </p:tav>
                                        <p:tav tm="100000">
                                          <p:val>
                                            <p:strVal val="1+ppt_h/2"/>
                                          </p:val>
                                        </p:tav>
                                      </p:tavLst>
                                    </p:anim>
                                    <p:set>
                                      <p:cBhvr>
                                        <p:cTn id="28" dur="1" fill="hold">
                                          <p:stCondLst>
                                            <p:cond delay="499"/>
                                          </p:stCondLst>
                                        </p:cTn>
                                        <p:tgtEl>
                                          <p:spTgt spid="19"/>
                                        </p:tgtEl>
                                        <p:attrNameLst>
                                          <p:attrName>style.visibility</p:attrName>
                                        </p:attrNameLst>
                                      </p:cBhvr>
                                      <p:to>
                                        <p:strVal val="hidden"/>
                                      </p:to>
                                    </p:set>
                                  </p:childTnLst>
                                </p:cTn>
                              </p:par>
                              <p:par>
                                <p:cTn id="29" presetID="2" presetClass="entr" presetSubtype="4"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nodeType="clickEffect">
                                  <p:stCondLst>
                                    <p:cond delay="0"/>
                                  </p:stCondLst>
                                  <p:childTnLst>
                                    <p:anim calcmode="lin" valueType="num">
                                      <p:cBhvr additive="base">
                                        <p:cTn id="36" dur="500"/>
                                        <p:tgtEl>
                                          <p:spTgt spid="21"/>
                                        </p:tgtEl>
                                        <p:attrNameLst>
                                          <p:attrName>ppt_x</p:attrName>
                                        </p:attrNameLst>
                                      </p:cBhvr>
                                      <p:tavLst>
                                        <p:tav tm="0">
                                          <p:val>
                                            <p:strVal val="ppt_x"/>
                                          </p:val>
                                        </p:tav>
                                        <p:tav tm="100000">
                                          <p:val>
                                            <p:strVal val="ppt_x"/>
                                          </p:val>
                                        </p:tav>
                                      </p:tavLst>
                                    </p:anim>
                                    <p:anim calcmode="lin" valueType="num">
                                      <p:cBhvr additive="base">
                                        <p:cTn id="37" dur="500"/>
                                        <p:tgtEl>
                                          <p:spTgt spid="21"/>
                                        </p:tgtEl>
                                        <p:attrNameLst>
                                          <p:attrName>ppt_y</p:attrName>
                                        </p:attrNameLst>
                                      </p:cBhvr>
                                      <p:tavLst>
                                        <p:tav tm="0">
                                          <p:val>
                                            <p:strVal val="ppt_y"/>
                                          </p:val>
                                        </p:tav>
                                        <p:tav tm="100000">
                                          <p:val>
                                            <p:strVal val="1+ppt_h/2"/>
                                          </p:val>
                                        </p:tav>
                                      </p:tavLst>
                                    </p:anim>
                                    <p:set>
                                      <p:cBhvr>
                                        <p:cTn id="38" dur="1" fill="hold">
                                          <p:stCondLst>
                                            <p:cond delay="499"/>
                                          </p:stCondLst>
                                        </p:cTn>
                                        <p:tgtEl>
                                          <p:spTgt spid="21"/>
                                        </p:tgtEl>
                                        <p:attrNameLst>
                                          <p:attrName>style.visibility</p:attrName>
                                        </p:attrNameLst>
                                      </p:cBhvr>
                                      <p:to>
                                        <p:strVal val="hidden"/>
                                      </p:to>
                                    </p:set>
                                  </p:childTnLst>
                                </p:cTn>
                              </p:par>
                              <p:par>
                                <p:cTn id="39" presetID="2" presetClass="entr" presetSubtype="4"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ppt_x"/>
                                          </p:val>
                                        </p:tav>
                                        <p:tav tm="100000">
                                          <p:val>
                                            <p:strVal val="#ppt_x"/>
                                          </p:val>
                                        </p:tav>
                                      </p:tavLst>
                                    </p:anim>
                                    <p:anim calcmode="lin" valueType="num">
                                      <p:cBhvr additive="base">
                                        <p:cTn id="4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23"/>
                                        </p:tgtEl>
                                      </p:cBhvr>
                                    </p:animEffect>
                                    <p:set>
                                      <p:cBhvr>
                                        <p:cTn id="47" dur="1" fill="hold">
                                          <p:stCondLst>
                                            <p:cond delay="499"/>
                                          </p:stCondLst>
                                        </p:cTn>
                                        <p:tgtEl>
                                          <p:spTgt spid="23"/>
                                        </p:tgtEl>
                                        <p:attrNameLst>
                                          <p:attrName>style.visibility</p:attrName>
                                        </p:attrNameLst>
                                      </p:cBhvr>
                                      <p:to>
                                        <p:strVal val="hidden"/>
                                      </p:to>
                                    </p:set>
                                  </p:childTnLst>
                                </p:cTn>
                              </p:par>
                              <p:par>
                                <p:cTn id="48" presetID="2" presetClass="entr" presetSubtype="1"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 calcmode="lin" valueType="num">
                                      <p:cBhvr additive="base">
                                        <p:cTn id="50" dur="500" fill="hold"/>
                                        <p:tgtEl>
                                          <p:spTgt spid="24"/>
                                        </p:tgtEl>
                                        <p:attrNameLst>
                                          <p:attrName>ppt_x</p:attrName>
                                        </p:attrNameLst>
                                      </p:cBhvr>
                                      <p:tavLst>
                                        <p:tav tm="0">
                                          <p:val>
                                            <p:strVal val="#ppt_x"/>
                                          </p:val>
                                        </p:tav>
                                        <p:tav tm="100000">
                                          <p:val>
                                            <p:strVal val="#ppt_x"/>
                                          </p:val>
                                        </p:tav>
                                      </p:tavLst>
                                    </p:anim>
                                    <p:anim calcmode="lin" valueType="num">
                                      <p:cBhvr additive="base">
                                        <p:cTn id="51"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xit" presetSubtype="1" fill="hold" nodeType="clickEffect">
                                  <p:stCondLst>
                                    <p:cond delay="0"/>
                                  </p:stCondLst>
                                  <p:childTnLst>
                                    <p:anim calcmode="lin" valueType="num">
                                      <p:cBhvr additive="base">
                                        <p:cTn id="55" dur="500"/>
                                        <p:tgtEl>
                                          <p:spTgt spid="24"/>
                                        </p:tgtEl>
                                        <p:attrNameLst>
                                          <p:attrName>ppt_x</p:attrName>
                                        </p:attrNameLst>
                                      </p:cBhvr>
                                      <p:tavLst>
                                        <p:tav tm="0">
                                          <p:val>
                                            <p:strVal val="ppt_x"/>
                                          </p:val>
                                        </p:tav>
                                        <p:tav tm="100000">
                                          <p:val>
                                            <p:strVal val="ppt_x"/>
                                          </p:val>
                                        </p:tav>
                                      </p:tavLst>
                                    </p:anim>
                                    <p:anim calcmode="lin" valueType="num">
                                      <p:cBhvr additive="base">
                                        <p:cTn id="56" dur="500"/>
                                        <p:tgtEl>
                                          <p:spTgt spid="24"/>
                                        </p:tgtEl>
                                        <p:attrNameLst>
                                          <p:attrName>ppt_y</p:attrName>
                                        </p:attrNameLst>
                                      </p:cBhvr>
                                      <p:tavLst>
                                        <p:tav tm="0">
                                          <p:val>
                                            <p:strVal val="ppt_y"/>
                                          </p:val>
                                        </p:tav>
                                        <p:tav tm="100000">
                                          <p:val>
                                            <p:strVal val="0-ppt_h/2"/>
                                          </p:val>
                                        </p:tav>
                                      </p:tavLst>
                                    </p:anim>
                                    <p:set>
                                      <p:cBhvr>
                                        <p:cTn id="57" dur="1" fill="hold">
                                          <p:stCondLst>
                                            <p:cond delay="499"/>
                                          </p:stCondLst>
                                        </p:cTn>
                                        <p:tgtEl>
                                          <p:spTgt spid="24"/>
                                        </p:tgtEl>
                                        <p:attrNameLst>
                                          <p:attrName>style.visibility</p:attrName>
                                        </p:attrNameLst>
                                      </p:cBhvr>
                                      <p:to>
                                        <p:strVal val="hidden"/>
                                      </p:to>
                                    </p:set>
                                  </p:childTnLst>
                                </p:cTn>
                              </p:par>
                              <p:par>
                                <p:cTn id="58" presetID="2" presetClass="entr" presetSubtype="8"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 calcmode="lin" valueType="num">
                                      <p:cBhvr additive="base">
                                        <p:cTn id="60" dur="500" fill="hold"/>
                                        <p:tgtEl>
                                          <p:spTgt spid="25"/>
                                        </p:tgtEl>
                                        <p:attrNameLst>
                                          <p:attrName>ppt_x</p:attrName>
                                        </p:attrNameLst>
                                      </p:cBhvr>
                                      <p:tavLst>
                                        <p:tav tm="0">
                                          <p:val>
                                            <p:strVal val="0-#ppt_w/2"/>
                                          </p:val>
                                        </p:tav>
                                        <p:tav tm="100000">
                                          <p:val>
                                            <p:strVal val="#ppt_x"/>
                                          </p:val>
                                        </p:tav>
                                      </p:tavLst>
                                    </p:anim>
                                    <p:anim calcmode="lin" valueType="num">
                                      <p:cBhvr additive="base">
                                        <p:cTn id="61"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xit" presetSubtype="2" fill="hold" nodeType="clickEffect">
                                  <p:stCondLst>
                                    <p:cond delay="0"/>
                                  </p:stCondLst>
                                  <p:childTnLst>
                                    <p:anim calcmode="lin" valueType="num">
                                      <p:cBhvr additive="base">
                                        <p:cTn id="65" dur="500"/>
                                        <p:tgtEl>
                                          <p:spTgt spid="25"/>
                                        </p:tgtEl>
                                        <p:attrNameLst>
                                          <p:attrName>ppt_x</p:attrName>
                                        </p:attrNameLst>
                                      </p:cBhvr>
                                      <p:tavLst>
                                        <p:tav tm="0">
                                          <p:val>
                                            <p:strVal val="ppt_x"/>
                                          </p:val>
                                        </p:tav>
                                        <p:tav tm="100000">
                                          <p:val>
                                            <p:strVal val="1+ppt_w/2"/>
                                          </p:val>
                                        </p:tav>
                                      </p:tavLst>
                                    </p:anim>
                                    <p:anim calcmode="lin" valueType="num">
                                      <p:cBhvr additive="base">
                                        <p:cTn id="66" dur="500"/>
                                        <p:tgtEl>
                                          <p:spTgt spid="25"/>
                                        </p:tgtEl>
                                        <p:attrNameLst>
                                          <p:attrName>ppt_y</p:attrName>
                                        </p:attrNameLst>
                                      </p:cBhvr>
                                      <p:tavLst>
                                        <p:tav tm="0">
                                          <p:val>
                                            <p:strVal val="ppt_y"/>
                                          </p:val>
                                        </p:tav>
                                        <p:tav tm="100000">
                                          <p:val>
                                            <p:strVal val="ppt_y"/>
                                          </p:val>
                                        </p:tav>
                                      </p:tavLst>
                                    </p:anim>
                                    <p:set>
                                      <p:cBhvr>
                                        <p:cTn id="67" dur="1" fill="hold">
                                          <p:stCondLst>
                                            <p:cond delay="499"/>
                                          </p:stCondLst>
                                        </p:cTn>
                                        <p:tgtEl>
                                          <p:spTgt spid="25"/>
                                        </p:tgtEl>
                                        <p:attrNameLst>
                                          <p:attrName>style.visibility</p:attrName>
                                        </p:attrNameLst>
                                      </p:cBhvr>
                                      <p:to>
                                        <p:strVal val="hidden"/>
                                      </p:to>
                                    </p:set>
                                  </p:childTnLst>
                                </p:cTn>
                              </p:par>
                              <p:par>
                                <p:cTn id="68" presetID="2" presetClass="entr" presetSubtype="2" fill="hold" nodeType="withEffect">
                                  <p:stCondLst>
                                    <p:cond delay="0"/>
                                  </p:stCondLst>
                                  <p:childTnLst>
                                    <p:set>
                                      <p:cBhvr>
                                        <p:cTn id="69" dur="1" fill="hold">
                                          <p:stCondLst>
                                            <p:cond delay="0"/>
                                          </p:stCondLst>
                                        </p:cTn>
                                        <p:tgtEl>
                                          <p:spTgt spid="26"/>
                                        </p:tgtEl>
                                        <p:attrNameLst>
                                          <p:attrName>style.visibility</p:attrName>
                                        </p:attrNameLst>
                                      </p:cBhvr>
                                      <p:to>
                                        <p:strVal val="visible"/>
                                      </p:to>
                                    </p:set>
                                    <p:anim calcmode="lin" valueType="num">
                                      <p:cBhvr additive="base">
                                        <p:cTn id="70" dur="500" fill="hold"/>
                                        <p:tgtEl>
                                          <p:spTgt spid="26"/>
                                        </p:tgtEl>
                                        <p:attrNameLst>
                                          <p:attrName>ppt_x</p:attrName>
                                        </p:attrNameLst>
                                      </p:cBhvr>
                                      <p:tavLst>
                                        <p:tav tm="0">
                                          <p:val>
                                            <p:strVal val="1+#ppt_w/2"/>
                                          </p:val>
                                        </p:tav>
                                        <p:tav tm="100000">
                                          <p:val>
                                            <p:strVal val="#ppt_x"/>
                                          </p:val>
                                        </p:tav>
                                      </p:tavLst>
                                    </p:anim>
                                    <p:anim calcmode="lin" valueType="num">
                                      <p:cBhvr additive="base">
                                        <p:cTn id="71"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xit" presetSubtype="8" fill="hold" nodeType="clickEffect">
                                  <p:stCondLst>
                                    <p:cond delay="0"/>
                                  </p:stCondLst>
                                  <p:childTnLst>
                                    <p:anim calcmode="lin" valueType="num">
                                      <p:cBhvr additive="base">
                                        <p:cTn id="75" dur="500"/>
                                        <p:tgtEl>
                                          <p:spTgt spid="26"/>
                                        </p:tgtEl>
                                        <p:attrNameLst>
                                          <p:attrName>ppt_x</p:attrName>
                                        </p:attrNameLst>
                                      </p:cBhvr>
                                      <p:tavLst>
                                        <p:tav tm="0">
                                          <p:val>
                                            <p:strVal val="ppt_x"/>
                                          </p:val>
                                        </p:tav>
                                        <p:tav tm="100000">
                                          <p:val>
                                            <p:strVal val="0-ppt_w/2"/>
                                          </p:val>
                                        </p:tav>
                                      </p:tavLst>
                                    </p:anim>
                                    <p:anim calcmode="lin" valueType="num">
                                      <p:cBhvr additive="base">
                                        <p:cTn id="76" dur="500"/>
                                        <p:tgtEl>
                                          <p:spTgt spid="26"/>
                                        </p:tgtEl>
                                        <p:attrNameLst>
                                          <p:attrName>ppt_y</p:attrName>
                                        </p:attrNameLst>
                                      </p:cBhvr>
                                      <p:tavLst>
                                        <p:tav tm="0">
                                          <p:val>
                                            <p:strVal val="ppt_y"/>
                                          </p:val>
                                        </p:tav>
                                        <p:tav tm="100000">
                                          <p:val>
                                            <p:strVal val="ppt_y"/>
                                          </p:val>
                                        </p:tav>
                                      </p:tavLst>
                                    </p:anim>
                                    <p:set>
                                      <p:cBhvr>
                                        <p:cTn id="77" dur="1" fill="hold">
                                          <p:stCondLst>
                                            <p:cond delay="499"/>
                                          </p:stCondLst>
                                        </p:cTn>
                                        <p:tgtEl>
                                          <p:spTgt spid="26"/>
                                        </p:tgtEl>
                                        <p:attrNameLst>
                                          <p:attrName>style.visibility</p:attrName>
                                        </p:attrNameLst>
                                      </p:cBhvr>
                                      <p:to>
                                        <p:strVal val="hidden"/>
                                      </p:to>
                                    </p:set>
                                  </p:childTnLst>
                                </p:cTn>
                              </p:par>
                              <p:par>
                                <p:cTn id="78" presetID="2" presetClass="entr" presetSubtype="4" fill="hold" nodeType="withEffect">
                                  <p:stCondLst>
                                    <p:cond delay="0"/>
                                  </p:stCondLst>
                                  <p:childTnLst>
                                    <p:set>
                                      <p:cBhvr>
                                        <p:cTn id="79" dur="1" fill="hold">
                                          <p:stCondLst>
                                            <p:cond delay="0"/>
                                          </p:stCondLst>
                                        </p:cTn>
                                        <p:tgtEl>
                                          <p:spTgt spid="27"/>
                                        </p:tgtEl>
                                        <p:attrNameLst>
                                          <p:attrName>style.visibility</p:attrName>
                                        </p:attrNameLst>
                                      </p:cBhvr>
                                      <p:to>
                                        <p:strVal val="visible"/>
                                      </p:to>
                                    </p:set>
                                    <p:anim calcmode="lin" valueType="num">
                                      <p:cBhvr additive="base">
                                        <p:cTn id="80" dur="500" fill="hold"/>
                                        <p:tgtEl>
                                          <p:spTgt spid="27"/>
                                        </p:tgtEl>
                                        <p:attrNameLst>
                                          <p:attrName>ppt_x</p:attrName>
                                        </p:attrNameLst>
                                      </p:cBhvr>
                                      <p:tavLst>
                                        <p:tav tm="0">
                                          <p:val>
                                            <p:strVal val="#ppt_x"/>
                                          </p:val>
                                        </p:tav>
                                        <p:tav tm="100000">
                                          <p:val>
                                            <p:strVal val="#ppt_x"/>
                                          </p:val>
                                        </p:tav>
                                      </p:tavLst>
                                    </p:anim>
                                    <p:anim calcmode="lin" valueType="num">
                                      <p:cBhvr additive="base">
                                        <p:cTn id="81"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xit" presetSubtype="4" fill="hold" nodeType="clickEffect">
                                  <p:stCondLst>
                                    <p:cond delay="0"/>
                                  </p:stCondLst>
                                  <p:childTnLst>
                                    <p:anim calcmode="lin" valueType="num">
                                      <p:cBhvr additive="base">
                                        <p:cTn id="85" dur="500"/>
                                        <p:tgtEl>
                                          <p:spTgt spid="27"/>
                                        </p:tgtEl>
                                        <p:attrNameLst>
                                          <p:attrName>ppt_x</p:attrName>
                                        </p:attrNameLst>
                                      </p:cBhvr>
                                      <p:tavLst>
                                        <p:tav tm="0">
                                          <p:val>
                                            <p:strVal val="ppt_x"/>
                                          </p:val>
                                        </p:tav>
                                        <p:tav tm="100000">
                                          <p:val>
                                            <p:strVal val="ppt_x"/>
                                          </p:val>
                                        </p:tav>
                                      </p:tavLst>
                                    </p:anim>
                                    <p:anim calcmode="lin" valueType="num">
                                      <p:cBhvr additive="base">
                                        <p:cTn id="86" dur="500"/>
                                        <p:tgtEl>
                                          <p:spTgt spid="27"/>
                                        </p:tgtEl>
                                        <p:attrNameLst>
                                          <p:attrName>ppt_y</p:attrName>
                                        </p:attrNameLst>
                                      </p:cBhvr>
                                      <p:tavLst>
                                        <p:tav tm="0">
                                          <p:val>
                                            <p:strVal val="ppt_y"/>
                                          </p:val>
                                        </p:tav>
                                        <p:tav tm="100000">
                                          <p:val>
                                            <p:strVal val="1+ppt_h/2"/>
                                          </p:val>
                                        </p:tav>
                                      </p:tavLst>
                                    </p:anim>
                                    <p:set>
                                      <p:cBhvr>
                                        <p:cTn id="87" dur="1" fill="hold">
                                          <p:stCondLst>
                                            <p:cond delay="499"/>
                                          </p:stCondLst>
                                        </p:cTn>
                                        <p:tgtEl>
                                          <p:spTgt spid="27"/>
                                        </p:tgtEl>
                                        <p:attrNameLst>
                                          <p:attrName>style.visibility</p:attrName>
                                        </p:attrNameLst>
                                      </p:cBhvr>
                                      <p:to>
                                        <p:strVal val="hidden"/>
                                      </p:to>
                                    </p:set>
                                  </p:childTnLst>
                                </p:cTn>
                              </p:par>
                              <p:par>
                                <p:cTn id="88" presetID="2" presetClass="entr" presetSubtype="4" fill="hold" nodeType="withEffect">
                                  <p:stCondLst>
                                    <p:cond delay="0"/>
                                  </p:stCondLst>
                                  <p:childTnLst>
                                    <p:set>
                                      <p:cBhvr>
                                        <p:cTn id="89" dur="1" fill="hold">
                                          <p:stCondLst>
                                            <p:cond delay="0"/>
                                          </p:stCondLst>
                                        </p:cTn>
                                        <p:tgtEl>
                                          <p:spTgt spid="15"/>
                                        </p:tgtEl>
                                        <p:attrNameLst>
                                          <p:attrName>style.visibility</p:attrName>
                                        </p:attrNameLst>
                                      </p:cBhvr>
                                      <p:to>
                                        <p:strVal val="visible"/>
                                      </p:to>
                                    </p:set>
                                    <p:anim calcmode="lin" valueType="num">
                                      <p:cBhvr additive="base">
                                        <p:cTn id="90" dur="500" fill="hold"/>
                                        <p:tgtEl>
                                          <p:spTgt spid="15"/>
                                        </p:tgtEl>
                                        <p:attrNameLst>
                                          <p:attrName>ppt_x</p:attrName>
                                        </p:attrNameLst>
                                      </p:cBhvr>
                                      <p:tavLst>
                                        <p:tav tm="0">
                                          <p:val>
                                            <p:strVal val="#ppt_x"/>
                                          </p:val>
                                        </p:tav>
                                        <p:tav tm="100000">
                                          <p:val>
                                            <p:strVal val="#ppt_x"/>
                                          </p:val>
                                        </p:tav>
                                      </p:tavLst>
                                    </p:anim>
                                    <p:anim calcmode="lin" valueType="num">
                                      <p:cBhvr additive="base">
                                        <p:cTn id="91"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 presetClass="exit" presetSubtype="4" fill="hold" nodeType="clickEffect">
                                  <p:stCondLst>
                                    <p:cond delay="0"/>
                                  </p:stCondLst>
                                  <p:childTnLst>
                                    <p:anim calcmode="lin" valueType="num">
                                      <p:cBhvr additive="base">
                                        <p:cTn id="95" dur="500"/>
                                        <p:tgtEl>
                                          <p:spTgt spid="15"/>
                                        </p:tgtEl>
                                        <p:attrNameLst>
                                          <p:attrName>ppt_x</p:attrName>
                                        </p:attrNameLst>
                                      </p:cBhvr>
                                      <p:tavLst>
                                        <p:tav tm="0">
                                          <p:val>
                                            <p:strVal val="ppt_x"/>
                                          </p:val>
                                        </p:tav>
                                        <p:tav tm="100000">
                                          <p:val>
                                            <p:strVal val="ppt_x"/>
                                          </p:val>
                                        </p:tav>
                                      </p:tavLst>
                                    </p:anim>
                                    <p:anim calcmode="lin" valueType="num">
                                      <p:cBhvr additive="base">
                                        <p:cTn id="96" dur="500"/>
                                        <p:tgtEl>
                                          <p:spTgt spid="15"/>
                                        </p:tgtEl>
                                        <p:attrNameLst>
                                          <p:attrName>ppt_y</p:attrName>
                                        </p:attrNameLst>
                                      </p:cBhvr>
                                      <p:tavLst>
                                        <p:tav tm="0">
                                          <p:val>
                                            <p:strVal val="ppt_y"/>
                                          </p:val>
                                        </p:tav>
                                        <p:tav tm="100000">
                                          <p:val>
                                            <p:strVal val="1+ppt_h/2"/>
                                          </p:val>
                                        </p:tav>
                                      </p:tavLst>
                                    </p:anim>
                                    <p:set>
                                      <p:cBhvr>
                                        <p:cTn id="97" dur="1" fill="hold">
                                          <p:stCondLst>
                                            <p:cond delay="499"/>
                                          </p:stCondLst>
                                        </p:cTn>
                                        <p:tgtEl>
                                          <p:spTgt spid="15"/>
                                        </p:tgtEl>
                                        <p:attrNameLst>
                                          <p:attrName>style.visibility</p:attrName>
                                        </p:attrNameLst>
                                      </p:cBhvr>
                                      <p:to>
                                        <p:strVal val="hidden"/>
                                      </p:to>
                                    </p:set>
                                  </p:childTnLst>
                                </p:cTn>
                              </p:par>
                              <p:par>
                                <p:cTn id="98" presetID="2" presetClass="entr" presetSubtype="12" fill="hold" nodeType="withEffect">
                                  <p:stCondLst>
                                    <p:cond delay="0"/>
                                  </p:stCondLst>
                                  <p:childTnLst>
                                    <p:set>
                                      <p:cBhvr>
                                        <p:cTn id="99" dur="1" fill="hold">
                                          <p:stCondLst>
                                            <p:cond delay="0"/>
                                          </p:stCondLst>
                                        </p:cTn>
                                        <p:tgtEl>
                                          <p:spTgt spid="29"/>
                                        </p:tgtEl>
                                        <p:attrNameLst>
                                          <p:attrName>style.visibility</p:attrName>
                                        </p:attrNameLst>
                                      </p:cBhvr>
                                      <p:to>
                                        <p:strVal val="visible"/>
                                      </p:to>
                                    </p:set>
                                    <p:anim calcmode="lin" valueType="num">
                                      <p:cBhvr additive="base">
                                        <p:cTn id="100" dur="500" fill="hold"/>
                                        <p:tgtEl>
                                          <p:spTgt spid="29"/>
                                        </p:tgtEl>
                                        <p:attrNameLst>
                                          <p:attrName>ppt_x</p:attrName>
                                        </p:attrNameLst>
                                      </p:cBhvr>
                                      <p:tavLst>
                                        <p:tav tm="0">
                                          <p:val>
                                            <p:strVal val="0-#ppt_w/2"/>
                                          </p:val>
                                        </p:tav>
                                        <p:tav tm="100000">
                                          <p:val>
                                            <p:strVal val="#ppt_x"/>
                                          </p:val>
                                        </p:tav>
                                      </p:tavLst>
                                    </p:anim>
                                    <p:anim calcmode="lin" valueType="num">
                                      <p:cBhvr additive="base">
                                        <p:cTn id="101"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2" presetClass="exit" presetSubtype="3" fill="hold" nodeType="clickEffect">
                                  <p:stCondLst>
                                    <p:cond delay="0"/>
                                  </p:stCondLst>
                                  <p:childTnLst>
                                    <p:anim calcmode="lin" valueType="num">
                                      <p:cBhvr additive="base">
                                        <p:cTn id="105" dur="500"/>
                                        <p:tgtEl>
                                          <p:spTgt spid="29"/>
                                        </p:tgtEl>
                                        <p:attrNameLst>
                                          <p:attrName>ppt_x</p:attrName>
                                        </p:attrNameLst>
                                      </p:cBhvr>
                                      <p:tavLst>
                                        <p:tav tm="0">
                                          <p:val>
                                            <p:strVal val="ppt_x"/>
                                          </p:val>
                                        </p:tav>
                                        <p:tav tm="100000">
                                          <p:val>
                                            <p:strVal val="1+ppt_w/2"/>
                                          </p:val>
                                        </p:tav>
                                      </p:tavLst>
                                    </p:anim>
                                    <p:anim calcmode="lin" valueType="num">
                                      <p:cBhvr additive="base">
                                        <p:cTn id="106" dur="500"/>
                                        <p:tgtEl>
                                          <p:spTgt spid="29"/>
                                        </p:tgtEl>
                                        <p:attrNameLst>
                                          <p:attrName>ppt_y</p:attrName>
                                        </p:attrNameLst>
                                      </p:cBhvr>
                                      <p:tavLst>
                                        <p:tav tm="0">
                                          <p:val>
                                            <p:strVal val="ppt_y"/>
                                          </p:val>
                                        </p:tav>
                                        <p:tav tm="100000">
                                          <p:val>
                                            <p:strVal val="0-ppt_h/2"/>
                                          </p:val>
                                        </p:tav>
                                      </p:tavLst>
                                    </p:anim>
                                    <p:set>
                                      <p:cBhvr>
                                        <p:cTn id="107" dur="1" fill="hold">
                                          <p:stCondLst>
                                            <p:cond delay="499"/>
                                          </p:stCondLst>
                                        </p:cTn>
                                        <p:tgtEl>
                                          <p:spTgt spid="29"/>
                                        </p:tgtEl>
                                        <p:attrNameLst>
                                          <p:attrName>style.visibility</p:attrName>
                                        </p:attrNameLst>
                                      </p:cBhvr>
                                      <p:to>
                                        <p:strVal val="hidden"/>
                                      </p:to>
                                    </p:set>
                                  </p:childTnLst>
                                </p:cTn>
                              </p:par>
                              <p:par>
                                <p:cTn id="108" presetID="2" presetClass="entr" presetSubtype="6" fill="hold" nodeType="withEffect">
                                  <p:stCondLst>
                                    <p:cond delay="0"/>
                                  </p:stCondLst>
                                  <p:childTnLst>
                                    <p:set>
                                      <p:cBhvr>
                                        <p:cTn id="109" dur="1" fill="hold">
                                          <p:stCondLst>
                                            <p:cond delay="0"/>
                                          </p:stCondLst>
                                        </p:cTn>
                                        <p:tgtEl>
                                          <p:spTgt spid="30"/>
                                        </p:tgtEl>
                                        <p:attrNameLst>
                                          <p:attrName>style.visibility</p:attrName>
                                        </p:attrNameLst>
                                      </p:cBhvr>
                                      <p:to>
                                        <p:strVal val="visible"/>
                                      </p:to>
                                    </p:set>
                                    <p:anim calcmode="lin" valueType="num">
                                      <p:cBhvr additive="base">
                                        <p:cTn id="110" dur="500" fill="hold"/>
                                        <p:tgtEl>
                                          <p:spTgt spid="30"/>
                                        </p:tgtEl>
                                        <p:attrNameLst>
                                          <p:attrName>ppt_x</p:attrName>
                                        </p:attrNameLst>
                                      </p:cBhvr>
                                      <p:tavLst>
                                        <p:tav tm="0">
                                          <p:val>
                                            <p:strVal val="1+#ppt_w/2"/>
                                          </p:val>
                                        </p:tav>
                                        <p:tav tm="100000">
                                          <p:val>
                                            <p:strVal val="#ppt_x"/>
                                          </p:val>
                                        </p:tav>
                                      </p:tavLst>
                                    </p:anim>
                                    <p:anim calcmode="lin" valueType="num">
                                      <p:cBhvr additive="base">
                                        <p:cTn id="111"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 presetClass="exit" presetSubtype="9" fill="hold" nodeType="clickEffect">
                                  <p:stCondLst>
                                    <p:cond delay="0"/>
                                  </p:stCondLst>
                                  <p:childTnLst>
                                    <p:anim calcmode="lin" valueType="num">
                                      <p:cBhvr additive="base">
                                        <p:cTn id="115" dur="500"/>
                                        <p:tgtEl>
                                          <p:spTgt spid="30"/>
                                        </p:tgtEl>
                                        <p:attrNameLst>
                                          <p:attrName>ppt_x</p:attrName>
                                        </p:attrNameLst>
                                      </p:cBhvr>
                                      <p:tavLst>
                                        <p:tav tm="0">
                                          <p:val>
                                            <p:strVal val="ppt_x"/>
                                          </p:val>
                                        </p:tav>
                                        <p:tav tm="100000">
                                          <p:val>
                                            <p:strVal val="0-ppt_w/2"/>
                                          </p:val>
                                        </p:tav>
                                      </p:tavLst>
                                    </p:anim>
                                    <p:anim calcmode="lin" valueType="num">
                                      <p:cBhvr additive="base">
                                        <p:cTn id="116" dur="500"/>
                                        <p:tgtEl>
                                          <p:spTgt spid="30"/>
                                        </p:tgtEl>
                                        <p:attrNameLst>
                                          <p:attrName>ppt_y</p:attrName>
                                        </p:attrNameLst>
                                      </p:cBhvr>
                                      <p:tavLst>
                                        <p:tav tm="0">
                                          <p:val>
                                            <p:strVal val="ppt_y"/>
                                          </p:val>
                                        </p:tav>
                                        <p:tav tm="100000">
                                          <p:val>
                                            <p:strVal val="0-ppt_h/2"/>
                                          </p:val>
                                        </p:tav>
                                      </p:tavLst>
                                    </p:anim>
                                    <p:set>
                                      <p:cBhvr>
                                        <p:cTn id="117" dur="1" fill="hold">
                                          <p:stCondLst>
                                            <p:cond delay="499"/>
                                          </p:stCondLst>
                                        </p:cTn>
                                        <p:tgtEl>
                                          <p:spTgt spid="30"/>
                                        </p:tgtEl>
                                        <p:attrNameLst>
                                          <p:attrName>style.visibility</p:attrName>
                                        </p:attrNameLst>
                                      </p:cBhvr>
                                      <p:to>
                                        <p:strVal val="hidden"/>
                                      </p:to>
                                    </p:set>
                                  </p:childTnLst>
                                </p:cTn>
                              </p:par>
                              <p:par>
                                <p:cTn id="118" presetID="2" presetClass="entr" presetSubtype="8" fill="hold" nodeType="withEffect">
                                  <p:stCondLst>
                                    <p:cond delay="0"/>
                                  </p:stCondLst>
                                  <p:childTnLst>
                                    <p:set>
                                      <p:cBhvr>
                                        <p:cTn id="119" dur="1" fill="hold">
                                          <p:stCondLst>
                                            <p:cond delay="0"/>
                                          </p:stCondLst>
                                        </p:cTn>
                                        <p:tgtEl>
                                          <p:spTgt spid="31"/>
                                        </p:tgtEl>
                                        <p:attrNameLst>
                                          <p:attrName>style.visibility</p:attrName>
                                        </p:attrNameLst>
                                      </p:cBhvr>
                                      <p:to>
                                        <p:strVal val="visible"/>
                                      </p:to>
                                    </p:set>
                                    <p:anim calcmode="lin" valueType="num">
                                      <p:cBhvr additive="base">
                                        <p:cTn id="120" dur="500" fill="hold"/>
                                        <p:tgtEl>
                                          <p:spTgt spid="31"/>
                                        </p:tgtEl>
                                        <p:attrNameLst>
                                          <p:attrName>ppt_x</p:attrName>
                                        </p:attrNameLst>
                                      </p:cBhvr>
                                      <p:tavLst>
                                        <p:tav tm="0">
                                          <p:val>
                                            <p:strVal val="0-#ppt_w/2"/>
                                          </p:val>
                                        </p:tav>
                                        <p:tav tm="100000">
                                          <p:val>
                                            <p:strVal val="#ppt_x"/>
                                          </p:val>
                                        </p:tav>
                                      </p:tavLst>
                                    </p:anim>
                                    <p:anim calcmode="lin" valueType="num">
                                      <p:cBhvr additive="base">
                                        <p:cTn id="121"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2" presetClass="exit" presetSubtype="2" fill="hold" nodeType="clickEffect">
                                  <p:stCondLst>
                                    <p:cond delay="0"/>
                                  </p:stCondLst>
                                  <p:childTnLst>
                                    <p:anim calcmode="lin" valueType="num">
                                      <p:cBhvr additive="base">
                                        <p:cTn id="125" dur="500"/>
                                        <p:tgtEl>
                                          <p:spTgt spid="31"/>
                                        </p:tgtEl>
                                        <p:attrNameLst>
                                          <p:attrName>ppt_x</p:attrName>
                                        </p:attrNameLst>
                                      </p:cBhvr>
                                      <p:tavLst>
                                        <p:tav tm="0">
                                          <p:val>
                                            <p:strVal val="ppt_x"/>
                                          </p:val>
                                        </p:tav>
                                        <p:tav tm="100000">
                                          <p:val>
                                            <p:strVal val="1+ppt_w/2"/>
                                          </p:val>
                                        </p:tav>
                                      </p:tavLst>
                                    </p:anim>
                                    <p:anim calcmode="lin" valueType="num">
                                      <p:cBhvr additive="base">
                                        <p:cTn id="126" dur="500"/>
                                        <p:tgtEl>
                                          <p:spTgt spid="31"/>
                                        </p:tgtEl>
                                        <p:attrNameLst>
                                          <p:attrName>ppt_y</p:attrName>
                                        </p:attrNameLst>
                                      </p:cBhvr>
                                      <p:tavLst>
                                        <p:tav tm="0">
                                          <p:val>
                                            <p:strVal val="ppt_y"/>
                                          </p:val>
                                        </p:tav>
                                        <p:tav tm="100000">
                                          <p:val>
                                            <p:strVal val="ppt_y"/>
                                          </p:val>
                                        </p:tav>
                                      </p:tavLst>
                                    </p:anim>
                                    <p:set>
                                      <p:cBhvr>
                                        <p:cTn id="127" dur="1" fill="hold">
                                          <p:stCondLst>
                                            <p:cond delay="499"/>
                                          </p:stCondLst>
                                        </p:cTn>
                                        <p:tgtEl>
                                          <p:spTgt spid="31"/>
                                        </p:tgtEl>
                                        <p:attrNameLst>
                                          <p:attrName>style.visibility</p:attrName>
                                        </p:attrNameLst>
                                      </p:cBhvr>
                                      <p:to>
                                        <p:strVal val="hidden"/>
                                      </p:to>
                                    </p:set>
                                  </p:childTnLst>
                                </p:cTn>
                              </p:par>
                              <p:par>
                                <p:cTn id="128" presetID="2" presetClass="entr" presetSubtype="3" fill="hold" nodeType="withEffect">
                                  <p:stCondLst>
                                    <p:cond delay="0"/>
                                  </p:stCondLst>
                                  <p:childTnLst>
                                    <p:set>
                                      <p:cBhvr>
                                        <p:cTn id="129" dur="1" fill="hold">
                                          <p:stCondLst>
                                            <p:cond delay="0"/>
                                          </p:stCondLst>
                                        </p:cTn>
                                        <p:tgtEl>
                                          <p:spTgt spid="32"/>
                                        </p:tgtEl>
                                        <p:attrNameLst>
                                          <p:attrName>style.visibility</p:attrName>
                                        </p:attrNameLst>
                                      </p:cBhvr>
                                      <p:to>
                                        <p:strVal val="visible"/>
                                      </p:to>
                                    </p:set>
                                    <p:anim calcmode="lin" valueType="num">
                                      <p:cBhvr additive="base">
                                        <p:cTn id="130" dur="500" fill="hold"/>
                                        <p:tgtEl>
                                          <p:spTgt spid="32"/>
                                        </p:tgtEl>
                                        <p:attrNameLst>
                                          <p:attrName>ppt_x</p:attrName>
                                        </p:attrNameLst>
                                      </p:cBhvr>
                                      <p:tavLst>
                                        <p:tav tm="0">
                                          <p:val>
                                            <p:strVal val="1+#ppt_w/2"/>
                                          </p:val>
                                        </p:tav>
                                        <p:tav tm="100000">
                                          <p:val>
                                            <p:strVal val="#ppt_x"/>
                                          </p:val>
                                        </p:tav>
                                      </p:tavLst>
                                    </p:anim>
                                    <p:anim calcmode="lin" valueType="num">
                                      <p:cBhvr additive="base">
                                        <p:cTn id="131"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graphical user interface&#10;&#10;Description automatically generated">
            <a:extLst>
              <a:ext uri="{FF2B5EF4-FFF2-40B4-BE49-F238E27FC236}">
                <a16:creationId xmlns:a16="http://schemas.microsoft.com/office/drawing/2014/main" id="{D5527EF4-68FF-43A4-847C-57F8B3AA50A5}"/>
              </a:ext>
            </a:extLst>
          </p:cNvPr>
          <p:cNvPicPr>
            <a:picLocks noChangeAspect="1"/>
          </p:cNvPicPr>
          <p:nvPr/>
        </p:nvPicPr>
        <p:blipFill rotWithShape="1">
          <a:blip r:embed="rId2"/>
          <a:srcRect t="26493" b="7189"/>
          <a:stretch/>
        </p:blipFill>
        <p:spPr>
          <a:xfrm>
            <a:off x="838200" y="1685925"/>
            <a:ext cx="10515600" cy="4097059"/>
          </a:xfrm>
          <a:prstGeom prst="rect">
            <a:avLst/>
          </a:prstGeom>
          <a:noFill/>
        </p:spPr>
      </p:pic>
      <p:sp>
        <p:nvSpPr>
          <p:cNvPr id="5" name="Title 1">
            <a:extLst>
              <a:ext uri="{FF2B5EF4-FFF2-40B4-BE49-F238E27FC236}">
                <a16:creationId xmlns:a16="http://schemas.microsoft.com/office/drawing/2014/main" id="{F848084C-8C06-450B-B49F-FD3E30BBE604}"/>
              </a:ext>
            </a:extLst>
          </p:cNvPr>
          <p:cNvSpPr txBox="1">
            <a:spLocks/>
          </p:cNvSpPr>
          <p:nvPr/>
        </p:nvSpPr>
        <p:spPr>
          <a:xfrm>
            <a:off x="838200" y="365126"/>
            <a:ext cx="10515600" cy="8540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50000"/>
                    <a:lumOff val="50000"/>
                  </a:schemeClr>
                </a:solidFill>
                <a:latin typeface="+mj-lt"/>
                <a:ea typeface="+mj-ea"/>
                <a:cs typeface="+mj-cs"/>
              </a:defRPr>
            </a:lvl1pPr>
          </a:lstStyle>
          <a:p>
            <a:pPr algn="ctr">
              <a:spcAft>
                <a:spcPts val="600"/>
              </a:spcAft>
            </a:pPr>
            <a:r>
              <a:rPr lang="en-US" kern="1200">
                <a:latin typeface="Tahoma" panose="020B0604030504040204" pitchFamily="34" charset="0"/>
                <a:ea typeface="Tahoma" panose="020B0604030504040204" pitchFamily="34" charset="0"/>
                <a:cs typeface="Tahoma" panose="020B0604030504040204" pitchFamily="34" charset="0"/>
              </a:rPr>
              <a:t>Continue</a:t>
            </a:r>
          </a:p>
        </p:txBody>
      </p:sp>
    </p:spTree>
    <p:extLst>
      <p:ext uri="{BB962C8B-B14F-4D97-AF65-F5344CB8AC3E}">
        <p14:creationId xmlns:p14="http://schemas.microsoft.com/office/powerpoint/2010/main" val="2633326474"/>
      </p:ext>
    </p:ext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096C40A-A064-45EF-A567-7DFEF0589DC0}"/>
              </a:ext>
            </a:extLst>
          </p:cNvPr>
          <p:cNvSpPr txBox="1">
            <a:spLocks/>
          </p:cNvSpPr>
          <p:nvPr/>
        </p:nvSpPr>
        <p:spPr>
          <a:xfrm>
            <a:off x="838200" y="-14515"/>
            <a:ext cx="10515600" cy="8540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50000"/>
                    <a:lumOff val="50000"/>
                  </a:schemeClr>
                </a:solidFill>
                <a:latin typeface="+mj-lt"/>
                <a:ea typeface="+mj-ea"/>
                <a:cs typeface="+mj-cs"/>
              </a:defRPr>
            </a:lvl1pPr>
          </a:lstStyle>
          <a:p>
            <a:pPr algn="ctr">
              <a:spcAft>
                <a:spcPts val="600"/>
              </a:spcAft>
            </a:pPr>
            <a:r>
              <a:rPr lang="en-US" kern="1200">
                <a:latin typeface="Tahoma" panose="020B0604030504040204" pitchFamily="34" charset="0"/>
                <a:ea typeface="Tahoma" panose="020B0604030504040204" pitchFamily="34" charset="0"/>
                <a:cs typeface="Tahoma" panose="020B0604030504040204" pitchFamily="34" charset="0"/>
              </a:rPr>
              <a:t>Help</a:t>
            </a:r>
          </a:p>
        </p:txBody>
      </p:sp>
      <p:pic>
        <p:nvPicPr>
          <p:cNvPr id="7" name="Picture 6" descr="Website&#10;&#10;Description automatically generated with low confidence">
            <a:extLst>
              <a:ext uri="{FF2B5EF4-FFF2-40B4-BE49-F238E27FC236}">
                <a16:creationId xmlns:a16="http://schemas.microsoft.com/office/drawing/2014/main" id="{D0B633D7-197C-4BE8-B94C-08D3C12D668A}"/>
              </a:ext>
            </a:extLst>
          </p:cNvPr>
          <p:cNvPicPr>
            <a:picLocks noChangeAspect="1"/>
          </p:cNvPicPr>
          <p:nvPr/>
        </p:nvPicPr>
        <p:blipFill>
          <a:blip r:embed="rId2"/>
          <a:stretch>
            <a:fillRect/>
          </a:stretch>
        </p:blipFill>
        <p:spPr>
          <a:xfrm>
            <a:off x="1157922" y="839558"/>
            <a:ext cx="9876155" cy="5757625"/>
          </a:xfrm>
          <a:prstGeom prst="rect">
            <a:avLst/>
          </a:prstGeom>
        </p:spPr>
      </p:pic>
    </p:spTree>
    <p:extLst>
      <p:ext uri="{BB962C8B-B14F-4D97-AF65-F5344CB8AC3E}">
        <p14:creationId xmlns:p14="http://schemas.microsoft.com/office/powerpoint/2010/main" val="3287210371"/>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55A9E42-85F0-4A33-8031-268103D8C404}"/>
              </a:ext>
            </a:extLst>
          </p:cNvPr>
          <p:cNvSpPr txBox="1">
            <a:spLocks/>
          </p:cNvSpPr>
          <p:nvPr/>
        </p:nvSpPr>
        <p:spPr>
          <a:xfrm>
            <a:off x="838200" y="-14515"/>
            <a:ext cx="10515600" cy="8540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50000"/>
                    <a:lumOff val="50000"/>
                  </a:schemeClr>
                </a:solidFill>
                <a:latin typeface="+mj-lt"/>
                <a:ea typeface="+mj-ea"/>
                <a:cs typeface="+mj-cs"/>
              </a:defRPr>
            </a:lvl1pPr>
          </a:lstStyle>
          <a:p>
            <a:pPr algn="ctr">
              <a:spcAft>
                <a:spcPts val="600"/>
              </a:spcAft>
            </a:pPr>
            <a:r>
              <a:rPr lang="en-US" kern="1200">
                <a:latin typeface="Tahoma" panose="020B0604030504040204" pitchFamily="34" charset="0"/>
                <a:ea typeface="Tahoma" panose="020B0604030504040204" pitchFamily="34" charset="0"/>
                <a:cs typeface="Tahoma" panose="020B0604030504040204" pitchFamily="34" charset="0"/>
              </a:rPr>
              <a:t>Exit</a:t>
            </a:r>
          </a:p>
        </p:txBody>
      </p:sp>
      <p:pic>
        <p:nvPicPr>
          <p:cNvPr id="9" name="Picture 8" descr="Graphical user interface, application&#10;&#10;Description automatically generated">
            <a:extLst>
              <a:ext uri="{FF2B5EF4-FFF2-40B4-BE49-F238E27FC236}">
                <a16:creationId xmlns:a16="http://schemas.microsoft.com/office/drawing/2014/main" id="{97A92019-E5CE-4110-8734-050034227E18}"/>
              </a:ext>
            </a:extLst>
          </p:cNvPr>
          <p:cNvPicPr>
            <a:picLocks noChangeAspect="1"/>
          </p:cNvPicPr>
          <p:nvPr/>
        </p:nvPicPr>
        <p:blipFill>
          <a:blip r:embed="rId2"/>
          <a:stretch>
            <a:fillRect/>
          </a:stretch>
        </p:blipFill>
        <p:spPr>
          <a:xfrm>
            <a:off x="1169215" y="839558"/>
            <a:ext cx="10064841" cy="5924496"/>
          </a:xfrm>
          <a:prstGeom prst="rect">
            <a:avLst/>
          </a:prstGeom>
        </p:spPr>
      </p:pic>
    </p:spTree>
    <p:extLst>
      <p:ext uri="{BB962C8B-B14F-4D97-AF65-F5344CB8AC3E}">
        <p14:creationId xmlns:p14="http://schemas.microsoft.com/office/powerpoint/2010/main" val="1816996463"/>
      </p:ext>
    </p:extLst>
  </p:cSld>
  <p:clrMapOvr>
    <a:masterClrMapping/>
  </p:clrMapOvr>
  <mc:AlternateContent xmlns:mc="http://schemas.openxmlformats.org/markup-compatibility/2006">
    <mc:Choice xmlns:p14="http://schemas.microsoft.com/office/powerpoint/2010/main" Requires="p14">
      <p:transition spd="slow" p14:dur="1400">
        <p:blinds/>
      </p:transition>
    </mc:Choice>
    <mc:Fallback>
      <p:transition spd="slow">
        <p:blinds/>
      </p:transition>
    </mc:Fallback>
  </mc:AlternateContent>
</p:sld>
</file>

<file path=ppt/theme/theme1.xml><?xml version="1.0" encoding="utf-8"?>
<a:theme xmlns:a="http://schemas.openxmlformats.org/drawingml/2006/main" name="Office Theme">
  <a:themeElements>
    <a:clrScheme name="Custom 77">
      <a:dk1>
        <a:sysClr val="windowText" lastClr="000000"/>
      </a:dk1>
      <a:lt1>
        <a:sysClr val="window" lastClr="FFFFFF"/>
      </a:lt1>
      <a:dk2>
        <a:srgbClr val="44546A"/>
      </a:dk2>
      <a:lt2>
        <a:srgbClr val="E7E6E6"/>
      </a:lt2>
      <a:accent1>
        <a:srgbClr val="FFB09D"/>
      </a:accent1>
      <a:accent2>
        <a:srgbClr val="FFD7C7"/>
      </a:accent2>
      <a:accent3>
        <a:srgbClr val="FFE9E0"/>
      </a:accent3>
      <a:accent4>
        <a:srgbClr val="55736D"/>
      </a:accent4>
      <a:accent5>
        <a:srgbClr val="88A88E"/>
      </a:accent5>
      <a:accent6>
        <a:srgbClr val="E6FFFB"/>
      </a:accent6>
      <a:hlink>
        <a:srgbClr val="0563C1"/>
      </a:hlink>
      <a:folHlink>
        <a:srgbClr val="954F72"/>
      </a:folHlink>
    </a:clrScheme>
    <a:fontScheme name="Custom 116">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ght Pitch Deck_tm66722518_Win32_JB_SL_v3" id="{F88C4BC3-D7CC-4809-9A20-83B96B306E67}" vid="{C89703AC-DCB6-4757-83A4-6B2EB7B7FA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BE6AE0A-D4B0-4A5B-9359-3C20E0AE6F61}">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E0C88140-B977-44ED-8877-83D5BCE76393}">
  <ds:schemaRefs>
    <ds:schemaRef ds:uri="http://schemas.microsoft.com/sharepoint/v3/contenttype/forms"/>
  </ds:schemaRefs>
</ds:datastoreItem>
</file>

<file path=customXml/itemProps3.xml><?xml version="1.0" encoding="utf-8"?>
<ds:datastoreItem xmlns:ds="http://schemas.openxmlformats.org/officeDocument/2006/customXml" ds:itemID="{34F12D6A-2BE8-4847-A724-6F141C79A2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Light sales pitch presentation</Template>
  <TotalTime>65</TotalTime>
  <Words>535</Words>
  <Application>Microsoft Office PowerPoint</Application>
  <PresentationFormat>Widescreen</PresentationFormat>
  <Paragraphs>53</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Bodoni MT</vt:lpstr>
      <vt:lpstr>Calibri</vt:lpstr>
      <vt:lpstr>Source Sans Pro Light</vt:lpstr>
      <vt:lpstr>Tahoma</vt:lpstr>
      <vt:lpstr>Times New Roman</vt:lpstr>
      <vt:lpstr>Office Theme</vt:lpstr>
      <vt:lpstr>SKY GARDEN</vt:lpstr>
      <vt:lpstr>Giới thiệu</vt:lpstr>
      <vt:lpstr>Mục tiêu và giới hạn</vt:lpstr>
      <vt:lpstr>Ý tưởng đặt ra</vt:lpstr>
      <vt:lpstr>Các chức năng chính trong game</vt:lpstr>
      <vt:lpstr>NewGame</vt:lpstr>
      <vt:lpstr>PowerPoint Presentation</vt:lpstr>
      <vt:lpstr>PowerPoint Presentation</vt:lpstr>
      <vt:lpstr>PowerPoint Presentation</vt:lpstr>
      <vt:lpstr>Ưu điểm và nhược điểm</vt:lpstr>
      <vt:lpstr>Hướng phát triển trong tương lai</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SKY GARDEN</dc:title>
  <dc:creator>Pham Chi Nang</dc:creator>
  <cp:lastModifiedBy>Pham Chi Nang</cp:lastModifiedBy>
  <cp:revision>18</cp:revision>
  <dcterms:created xsi:type="dcterms:W3CDTF">2022-02-07T08:09:13Z</dcterms:created>
  <dcterms:modified xsi:type="dcterms:W3CDTF">2022-02-07T09:14:37Z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